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 Slab"/>
      <p:regular r:id="rId33"/>
      <p:bold r:id="rId34"/>
    </p:embeddedFont>
    <p:embeddedFont>
      <p:font typeface="Manrope Light"/>
      <p:regular r:id="rId35"/>
      <p:bold r:id="rId36"/>
    </p:embeddedFont>
    <p:embeddedFont>
      <p:font typeface="Manrope"/>
      <p:regular r:id="rId37"/>
      <p:bold r:id="rId38"/>
    </p:embeddedFont>
    <p:embeddedFont>
      <p:font typeface="Chivo Light"/>
      <p:regular r:id="rId39"/>
      <p:bold r:id="rId40"/>
      <p:italic r:id="rId41"/>
      <p:boldItalic r:id="rId42"/>
    </p:embeddedFont>
    <p:embeddedFont>
      <p:font typeface="Manrope ExtraBold"/>
      <p:bold r:id="rId43"/>
    </p:embeddedFont>
    <p:embeddedFont>
      <p:font typeface="Chivo"/>
      <p:regular r:id="rId44"/>
      <p:bold r:id="rId45"/>
      <p:italic r:id="rId46"/>
      <p:boldItalic r:id="rId47"/>
    </p:embeddedFont>
    <p:embeddedFont>
      <p:font typeface="PT Sans"/>
      <p:regular r:id="rId48"/>
      <p:bold r:id="rId49"/>
      <p:italic r:id="rId50"/>
      <p:boldItalic r:id="rId51"/>
    </p:embeddedFont>
    <p:embeddedFont>
      <p:font typeface="Calistoga"/>
      <p:regular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hivoLight-bold.fntdata"/><Relationship Id="rId42" Type="http://schemas.openxmlformats.org/officeDocument/2006/relationships/font" Target="fonts/ChivoLight-boldItalic.fntdata"/><Relationship Id="rId41" Type="http://schemas.openxmlformats.org/officeDocument/2006/relationships/font" Target="fonts/ChivoLight-italic.fntdata"/><Relationship Id="rId44" Type="http://schemas.openxmlformats.org/officeDocument/2006/relationships/font" Target="fonts/Chivo-regular.fntdata"/><Relationship Id="rId43" Type="http://schemas.openxmlformats.org/officeDocument/2006/relationships/font" Target="fonts/ManropeExtraBold-bold.fntdata"/><Relationship Id="rId46" Type="http://schemas.openxmlformats.org/officeDocument/2006/relationships/font" Target="fonts/Chivo-italic.fntdata"/><Relationship Id="rId45" Type="http://schemas.openxmlformats.org/officeDocument/2006/relationships/font" Target="fonts/Chiv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TSans-regular.fntdata"/><Relationship Id="rId47" Type="http://schemas.openxmlformats.org/officeDocument/2006/relationships/font" Target="fonts/Chivo-boldItalic.fntdata"/><Relationship Id="rId49" Type="http://schemas.openxmlformats.org/officeDocument/2006/relationships/font" Target="fonts/PT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RobotoSlab-regular.fntdata"/><Relationship Id="rId32" Type="http://schemas.openxmlformats.org/officeDocument/2006/relationships/slide" Target="slides/slide27.xml"/><Relationship Id="rId35" Type="http://schemas.openxmlformats.org/officeDocument/2006/relationships/font" Target="fonts/ManropeLight-regular.fntdata"/><Relationship Id="rId34" Type="http://schemas.openxmlformats.org/officeDocument/2006/relationships/font" Target="fonts/RobotoSlab-bold.fntdata"/><Relationship Id="rId37" Type="http://schemas.openxmlformats.org/officeDocument/2006/relationships/font" Target="fonts/Manrope-regular.fntdata"/><Relationship Id="rId36" Type="http://schemas.openxmlformats.org/officeDocument/2006/relationships/font" Target="fonts/ManropeLight-bold.fntdata"/><Relationship Id="rId39" Type="http://schemas.openxmlformats.org/officeDocument/2006/relationships/font" Target="fonts/ChivoLight-regular.fntdata"/><Relationship Id="rId38" Type="http://schemas.openxmlformats.org/officeDocument/2006/relationships/font" Target="fonts/Manrope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TSans-boldItalic.fntdata"/><Relationship Id="rId50" Type="http://schemas.openxmlformats.org/officeDocument/2006/relationships/font" Target="fonts/PTSans-italic.fntdata"/><Relationship Id="rId52" Type="http://schemas.openxmlformats.org/officeDocument/2006/relationships/font" Target="fonts/Calistog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07bc799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a07bc799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9ab112129a_0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9ab112129a_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9ad6d6f89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9ad6d6f89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9289e6b74aec1ad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9289e6b74aec1ad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9d19f2c51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9d19f2c51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9289e6b74aec1ad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59289e6b74aec1ad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ac6f3be4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9ac6f3be4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9ac6f3be4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9ac6f3be4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9acec5713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9acec5713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9ac6f3be4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9ac6f3be4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ab112129a_0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9ab112129a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9ac6f3be4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9ac6f3be4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9d19f2c51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9d19f2c51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9289e6b74aec1ad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9289e6b74aec1ad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9ac6f3be4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9ac6f3be4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9ad6d6f89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9ad6d6f89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59289e6b74aec1ad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59289e6b74aec1ad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59289e6b74aec1ad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59289e6b74aec1ad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9289e6b74aec1ad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9289e6b74aec1ad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ab112129a_0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9ab112129a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9acec5713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9acec5713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9ab112129a_0_8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9ab112129a_0_8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9acec5713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9acec5713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acec5713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9acec5713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9acec5713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9acec5713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9acec5713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9acec5713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691524" y="1538000"/>
            <a:ext cx="5761200" cy="15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hivo Light"/>
              <a:buNone/>
              <a:defRPr sz="4500">
                <a:solidFill>
                  <a:schemeClr val="accent4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Chivo Light"/>
              <a:buNone/>
              <a:defRPr sz="5200"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Chivo Light"/>
              <a:buNone/>
              <a:defRPr sz="5200"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Chivo Light"/>
              <a:buNone/>
              <a:defRPr sz="5200"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Chivo Light"/>
              <a:buNone/>
              <a:defRPr sz="5200"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Chivo Light"/>
              <a:buNone/>
              <a:defRPr sz="5200"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Chivo Light"/>
              <a:buNone/>
              <a:defRPr sz="5200"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Chivo Light"/>
              <a:buNone/>
              <a:defRPr sz="5200"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Chivo Light"/>
              <a:buNone/>
              <a:defRPr sz="5200"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691500" y="3105400"/>
            <a:ext cx="5761200" cy="5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795025" y="-1486657"/>
            <a:ext cx="4421084" cy="4831628"/>
            <a:chOff x="-795025" y="-1486657"/>
            <a:chExt cx="4421084" cy="4831628"/>
          </a:xfrm>
        </p:grpSpPr>
        <p:sp>
          <p:nvSpPr>
            <p:cNvPr id="12" name="Google Shape;12;p2"/>
            <p:cNvSpPr/>
            <p:nvPr/>
          </p:nvSpPr>
          <p:spPr>
            <a:xfrm>
              <a:off x="-424041" y="-351354"/>
              <a:ext cx="4050100" cy="3696325"/>
            </a:xfrm>
            <a:custGeom>
              <a:rect b="b" l="l" r="r" t="t"/>
              <a:pathLst>
                <a:path extrusionOk="0" h="147853" w="162004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solidFill>
              <a:srgbClr val="00CA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757955">
              <a:off x="-488814" y="-1134609"/>
              <a:ext cx="3573227" cy="3195824"/>
            </a:xfrm>
            <a:custGeom>
              <a:rect b="b" l="l" r="r" t="t"/>
              <a:pathLst>
                <a:path extrusionOk="0" h="127832" w="142928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-2169705">
              <a:off x="-516892" y="-622863"/>
              <a:ext cx="2944241" cy="1903932"/>
            </a:xfrm>
            <a:custGeom>
              <a:rect b="b" l="l" r="r" t="t"/>
              <a:pathLst>
                <a:path extrusionOk="0" h="76153" w="117763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solidFill>
              <a:srgbClr val="F8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5509371" y="1009238"/>
            <a:ext cx="5366188" cy="5506493"/>
            <a:chOff x="5509371" y="1009238"/>
            <a:chExt cx="5366188" cy="5506493"/>
          </a:xfrm>
        </p:grpSpPr>
        <p:sp>
          <p:nvSpPr>
            <p:cNvPr id="16" name="Google Shape;16;p2"/>
            <p:cNvSpPr/>
            <p:nvPr/>
          </p:nvSpPr>
          <p:spPr>
            <a:xfrm>
              <a:off x="5547625" y="1992175"/>
              <a:ext cx="4012150" cy="3474525"/>
            </a:xfrm>
            <a:custGeom>
              <a:rect b="b" l="l" r="r" t="t"/>
              <a:pathLst>
                <a:path extrusionOk="0" h="138981" w="160486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solidFill>
              <a:srgbClr val="00CA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1149258">
              <a:off x="5896078" y="2284378"/>
              <a:ext cx="3687750" cy="2979379"/>
            </a:xfrm>
            <a:custGeom>
              <a:rect b="b" l="l" r="r" t="t"/>
              <a:pathLst>
                <a:path extrusionOk="0" h="119180" w="147516">
                  <a:moveTo>
                    <a:pt x="129198" y="3003"/>
                  </a:moveTo>
                  <a:cubicBezTo>
                    <a:pt x="119517" y="7827"/>
                    <a:pt x="114389" y="18773"/>
                    <a:pt x="112382" y="29399"/>
                  </a:cubicBezTo>
                  <a:cubicBezTo>
                    <a:pt x="110375" y="40042"/>
                    <a:pt x="110780" y="51039"/>
                    <a:pt x="108486" y="61614"/>
                  </a:cubicBezTo>
                  <a:cubicBezTo>
                    <a:pt x="107238" y="67383"/>
                    <a:pt x="104657" y="73573"/>
                    <a:pt x="99243" y="75917"/>
                  </a:cubicBezTo>
                  <a:cubicBezTo>
                    <a:pt x="95752" y="77418"/>
                    <a:pt x="91771" y="77014"/>
                    <a:pt x="88044" y="76339"/>
                  </a:cubicBezTo>
                  <a:cubicBezTo>
                    <a:pt x="81786" y="75226"/>
                    <a:pt x="75630" y="73472"/>
                    <a:pt x="69305" y="73101"/>
                  </a:cubicBezTo>
                  <a:cubicBezTo>
                    <a:pt x="62980" y="72713"/>
                    <a:pt x="56234" y="73860"/>
                    <a:pt x="51376" y="77924"/>
                  </a:cubicBezTo>
                  <a:cubicBezTo>
                    <a:pt x="45945" y="82445"/>
                    <a:pt x="43499" y="89967"/>
                    <a:pt x="37714" y="93998"/>
                  </a:cubicBezTo>
                  <a:cubicBezTo>
                    <a:pt x="28674" y="100306"/>
                    <a:pt x="15670" y="95685"/>
                    <a:pt x="5668" y="100306"/>
                  </a:cubicBezTo>
                  <a:cubicBezTo>
                    <a:pt x="2767" y="101639"/>
                    <a:pt x="1" y="104186"/>
                    <a:pt x="18" y="107373"/>
                  </a:cubicBezTo>
                  <a:cubicBezTo>
                    <a:pt x="51" y="110865"/>
                    <a:pt x="3340" y="113412"/>
                    <a:pt x="6562" y="114795"/>
                  </a:cubicBezTo>
                  <a:cubicBezTo>
                    <a:pt x="16766" y="119180"/>
                    <a:pt x="28488" y="117341"/>
                    <a:pt x="39266" y="114677"/>
                  </a:cubicBezTo>
                  <a:cubicBezTo>
                    <a:pt x="50044" y="112012"/>
                    <a:pt x="61024" y="108571"/>
                    <a:pt x="72038" y="110005"/>
                  </a:cubicBezTo>
                  <a:cubicBezTo>
                    <a:pt x="81904" y="111286"/>
                    <a:pt x="91451" y="116448"/>
                    <a:pt x="101284" y="114879"/>
                  </a:cubicBezTo>
                  <a:cubicBezTo>
                    <a:pt x="106918" y="113985"/>
                    <a:pt x="111994" y="110932"/>
                    <a:pt x="116346" y="107238"/>
                  </a:cubicBezTo>
                  <a:cubicBezTo>
                    <a:pt x="124931" y="99952"/>
                    <a:pt x="131087" y="90102"/>
                    <a:pt x="135321" y="79662"/>
                  </a:cubicBezTo>
                  <a:cubicBezTo>
                    <a:pt x="139554" y="69221"/>
                    <a:pt x="141932" y="58140"/>
                    <a:pt x="143940" y="47059"/>
                  </a:cubicBezTo>
                  <a:cubicBezTo>
                    <a:pt x="145930" y="36028"/>
                    <a:pt x="147515" y="24491"/>
                    <a:pt x="144327" y="13747"/>
                  </a:cubicBezTo>
                  <a:cubicBezTo>
                    <a:pt x="143265" y="10155"/>
                    <a:pt x="141646" y="5685"/>
                    <a:pt x="139166" y="2784"/>
                  </a:cubicBezTo>
                  <a:cubicBezTo>
                    <a:pt x="136738" y="1"/>
                    <a:pt x="132150" y="1519"/>
                    <a:pt x="129198" y="30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12013" y="1009238"/>
              <a:ext cx="773775" cy="790650"/>
            </a:xfrm>
            <a:custGeom>
              <a:rect b="b" l="l" r="r" t="t"/>
              <a:pathLst>
                <a:path extrusionOk="0" h="31626" w="30951">
                  <a:moveTo>
                    <a:pt x="10981" y="30428"/>
                  </a:moveTo>
                  <a:cubicBezTo>
                    <a:pt x="16209" y="31626"/>
                    <a:pt x="22096" y="30310"/>
                    <a:pt x="25891" y="26515"/>
                  </a:cubicBezTo>
                  <a:cubicBezTo>
                    <a:pt x="29686" y="22720"/>
                    <a:pt x="30951" y="16429"/>
                    <a:pt x="28404" y="11706"/>
                  </a:cubicBezTo>
                  <a:cubicBezTo>
                    <a:pt x="27308" y="9682"/>
                    <a:pt x="25604" y="8029"/>
                    <a:pt x="23715" y="6714"/>
                  </a:cubicBezTo>
                  <a:cubicBezTo>
                    <a:pt x="17829" y="2649"/>
                    <a:pt x="4066" y="1"/>
                    <a:pt x="1789" y="9547"/>
                  </a:cubicBezTo>
                  <a:cubicBezTo>
                    <a:pt x="1" y="17103"/>
                    <a:pt x="2767" y="28539"/>
                    <a:pt x="10981" y="30428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2700000">
              <a:off x="6265725" y="2628041"/>
              <a:ext cx="4241934" cy="2797644"/>
            </a:xfrm>
            <a:custGeom>
              <a:rect b="b" l="l" r="r" t="t"/>
              <a:pathLst>
                <a:path extrusionOk="0" h="101892" w="169679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3"/>
          <p:cNvGrpSpPr/>
          <p:nvPr/>
        </p:nvGrpSpPr>
        <p:grpSpPr>
          <a:xfrm>
            <a:off x="-1709207" y="2491430"/>
            <a:ext cx="5462222" cy="4109790"/>
            <a:chOff x="-1709207" y="2491430"/>
            <a:chExt cx="5462222" cy="4109790"/>
          </a:xfrm>
        </p:grpSpPr>
        <p:sp>
          <p:nvSpPr>
            <p:cNvPr id="59" name="Google Shape;59;p13"/>
            <p:cNvSpPr/>
            <p:nvPr/>
          </p:nvSpPr>
          <p:spPr>
            <a:xfrm flipH="1">
              <a:off x="-259135" y="2871300"/>
              <a:ext cx="4012150" cy="3474525"/>
            </a:xfrm>
            <a:custGeom>
              <a:rect b="b" l="l" r="r" t="t"/>
              <a:pathLst>
                <a:path extrusionOk="0" h="138981" w="160486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 flipH="1" rot="-1070980">
              <a:off x="-326851" y="2984895"/>
              <a:ext cx="3687652" cy="2979300"/>
            </a:xfrm>
            <a:custGeom>
              <a:rect b="b" l="l" r="r" t="t"/>
              <a:pathLst>
                <a:path extrusionOk="0" h="119180" w="147516">
                  <a:moveTo>
                    <a:pt x="129198" y="3003"/>
                  </a:moveTo>
                  <a:cubicBezTo>
                    <a:pt x="119517" y="7827"/>
                    <a:pt x="114389" y="18773"/>
                    <a:pt x="112382" y="29399"/>
                  </a:cubicBezTo>
                  <a:cubicBezTo>
                    <a:pt x="110375" y="40042"/>
                    <a:pt x="110780" y="51039"/>
                    <a:pt x="108486" y="61614"/>
                  </a:cubicBezTo>
                  <a:cubicBezTo>
                    <a:pt x="107238" y="67383"/>
                    <a:pt x="104657" y="73573"/>
                    <a:pt x="99243" y="75917"/>
                  </a:cubicBezTo>
                  <a:cubicBezTo>
                    <a:pt x="95752" y="77418"/>
                    <a:pt x="91771" y="77014"/>
                    <a:pt x="88044" y="76339"/>
                  </a:cubicBezTo>
                  <a:cubicBezTo>
                    <a:pt x="81786" y="75226"/>
                    <a:pt x="75630" y="73472"/>
                    <a:pt x="69305" y="73101"/>
                  </a:cubicBezTo>
                  <a:cubicBezTo>
                    <a:pt x="62980" y="72713"/>
                    <a:pt x="56234" y="73860"/>
                    <a:pt x="51376" y="77924"/>
                  </a:cubicBezTo>
                  <a:cubicBezTo>
                    <a:pt x="45945" y="82445"/>
                    <a:pt x="43499" y="89967"/>
                    <a:pt x="37714" y="93998"/>
                  </a:cubicBezTo>
                  <a:cubicBezTo>
                    <a:pt x="28674" y="100306"/>
                    <a:pt x="15670" y="95685"/>
                    <a:pt x="5668" y="100306"/>
                  </a:cubicBezTo>
                  <a:cubicBezTo>
                    <a:pt x="2767" y="101639"/>
                    <a:pt x="1" y="104186"/>
                    <a:pt x="18" y="107373"/>
                  </a:cubicBezTo>
                  <a:cubicBezTo>
                    <a:pt x="51" y="110865"/>
                    <a:pt x="3340" y="113412"/>
                    <a:pt x="6562" y="114795"/>
                  </a:cubicBezTo>
                  <a:cubicBezTo>
                    <a:pt x="16766" y="119180"/>
                    <a:pt x="28488" y="117341"/>
                    <a:pt x="39266" y="114677"/>
                  </a:cubicBezTo>
                  <a:cubicBezTo>
                    <a:pt x="50044" y="112012"/>
                    <a:pt x="61024" y="108571"/>
                    <a:pt x="72038" y="110005"/>
                  </a:cubicBezTo>
                  <a:cubicBezTo>
                    <a:pt x="81904" y="111286"/>
                    <a:pt x="91451" y="116448"/>
                    <a:pt x="101284" y="114879"/>
                  </a:cubicBezTo>
                  <a:cubicBezTo>
                    <a:pt x="106918" y="113985"/>
                    <a:pt x="111994" y="110932"/>
                    <a:pt x="116346" y="107238"/>
                  </a:cubicBezTo>
                  <a:cubicBezTo>
                    <a:pt x="124931" y="99952"/>
                    <a:pt x="131087" y="90102"/>
                    <a:pt x="135321" y="79662"/>
                  </a:cubicBezTo>
                  <a:cubicBezTo>
                    <a:pt x="139554" y="69221"/>
                    <a:pt x="141932" y="58140"/>
                    <a:pt x="143940" y="47059"/>
                  </a:cubicBezTo>
                  <a:cubicBezTo>
                    <a:pt x="145930" y="36028"/>
                    <a:pt x="147515" y="24491"/>
                    <a:pt x="144327" y="13747"/>
                  </a:cubicBezTo>
                  <a:cubicBezTo>
                    <a:pt x="143265" y="10155"/>
                    <a:pt x="141646" y="5685"/>
                    <a:pt x="139166" y="2784"/>
                  </a:cubicBezTo>
                  <a:cubicBezTo>
                    <a:pt x="136738" y="1"/>
                    <a:pt x="132150" y="1519"/>
                    <a:pt x="129198" y="300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 flipH="1" rot="1156543">
              <a:off x="-1407670" y="3425289"/>
              <a:ext cx="4241791" cy="2547189"/>
            </a:xfrm>
            <a:custGeom>
              <a:rect b="b" l="l" r="r" t="t"/>
              <a:pathLst>
                <a:path extrusionOk="0" h="101892" w="169679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6176693" y="-610070"/>
            <a:ext cx="4508169" cy="4298977"/>
            <a:chOff x="6176693" y="-610070"/>
            <a:chExt cx="4508169" cy="4298977"/>
          </a:xfrm>
        </p:grpSpPr>
        <p:sp>
          <p:nvSpPr>
            <p:cNvPr id="63" name="Google Shape;63;p13"/>
            <p:cNvSpPr/>
            <p:nvPr/>
          </p:nvSpPr>
          <p:spPr>
            <a:xfrm flipH="1" rot="1315490">
              <a:off x="6644128" y="-58525"/>
              <a:ext cx="3573298" cy="3195888"/>
            </a:xfrm>
            <a:custGeom>
              <a:rect b="b" l="l" r="r" t="t"/>
              <a:pathLst>
                <a:path extrusionOk="0" h="127832" w="142928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 flipH="1">
              <a:off x="6310219" y="-610066"/>
              <a:ext cx="4050100" cy="3696325"/>
            </a:xfrm>
            <a:custGeom>
              <a:rect b="b" l="l" r="r" t="t"/>
              <a:pathLst>
                <a:path extrusionOk="0" h="147853" w="162004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730200" y="222384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2" type="subTitle"/>
          </p:nvPr>
        </p:nvSpPr>
        <p:spPr>
          <a:xfrm>
            <a:off x="5907600" y="222384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>
            <a:hlinkClick/>
          </p:cNvPr>
          <p:cNvSpPr txBox="1"/>
          <p:nvPr>
            <p:ph idx="3" type="subTitle"/>
          </p:nvPr>
        </p:nvSpPr>
        <p:spPr>
          <a:xfrm>
            <a:off x="5907600" y="1899050"/>
            <a:ext cx="25062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8" name="Google Shape;68;p13">
            <a:hlinkClick/>
          </p:cNvPr>
          <p:cNvSpPr txBox="1"/>
          <p:nvPr>
            <p:ph hasCustomPrompt="1" type="title"/>
          </p:nvPr>
        </p:nvSpPr>
        <p:spPr>
          <a:xfrm>
            <a:off x="730200" y="1416544"/>
            <a:ext cx="2506200" cy="4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>
            <a:hlinkClick/>
          </p:cNvPr>
          <p:cNvSpPr txBox="1"/>
          <p:nvPr>
            <p:ph hasCustomPrompt="1" idx="4" type="title"/>
          </p:nvPr>
        </p:nvSpPr>
        <p:spPr>
          <a:xfrm>
            <a:off x="5907600" y="1416544"/>
            <a:ext cx="2506200" cy="4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/>
          <p:nvPr>
            <p:ph idx="5" type="subTitle"/>
          </p:nvPr>
        </p:nvSpPr>
        <p:spPr>
          <a:xfrm>
            <a:off x="730200" y="380405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6" type="subTitle"/>
          </p:nvPr>
        </p:nvSpPr>
        <p:spPr>
          <a:xfrm>
            <a:off x="5907600" y="380405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>
            <a:hlinkClick/>
          </p:cNvPr>
          <p:cNvSpPr txBox="1"/>
          <p:nvPr>
            <p:ph idx="7" type="subTitle"/>
          </p:nvPr>
        </p:nvSpPr>
        <p:spPr>
          <a:xfrm>
            <a:off x="730200" y="3475875"/>
            <a:ext cx="25062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3" name="Google Shape;73;p13">
            <a:hlinkClick/>
          </p:cNvPr>
          <p:cNvSpPr txBox="1"/>
          <p:nvPr>
            <p:ph idx="8" type="subTitle"/>
          </p:nvPr>
        </p:nvSpPr>
        <p:spPr>
          <a:xfrm>
            <a:off x="5907600" y="3475875"/>
            <a:ext cx="25062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4" name="Google Shape;74;p13">
            <a:hlinkClick/>
          </p:cNvPr>
          <p:cNvSpPr txBox="1"/>
          <p:nvPr>
            <p:ph hasCustomPrompt="1" idx="9" type="title"/>
          </p:nvPr>
        </p:nvSpPr>
        <p:spPr>
          <a:xfrm>
            <a:off x="730200" y="2993398"/>
            <a:ext cx="2506200" cy="4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3">
            <a:hlinkClick/>
          </p:cNvPr>
          <p:cNvSpPr txBox="1"/>
          <p:nvPr>
            <p:ph hasCustomPrompt="1" idx="13" type="title"/>
          </p:nvPr>
        </p:nvSpPr>
        <p:spPr>
          <a:xfrm>
            <a:off x="5907600" y="2993398"/>
            <a:ext cx="2506200" cy="4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76" name="Google Shape;76;p13">
            <a:hlinkClick/>
          </p:cNvPr>
          <p:cNvSpPr txBox="1"/>
          <p:nvPr>
            <p:ph idx="14" type="subTitle"/>
          </p:nvPr>
        </p:nvSpPr>
        <p:spPr>
          <a:xfrm>
            <a:off x="730200" y="1899050"/>
            <a:ext cx="25062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15" type="subTitle"/>
          </p:nvPr>
        </p:nvSpPr>
        <p:spPr>
          <a:xfrm>
            <a:off x="3318900" y="222384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>
            <a:hlinkClick/>
          </p:cNvPr>
          <p:cNvSpPr txBox="1"/>
          <p:nvPr>
            <p:ph idx="16" type="subTitle"/>
          </p:nvPr>
        </p:nvSpPr>
        <p:spPr>
          <a:xfrm>
            <a:off x="3318900" y="1899050"/>
            <a:ext cx="25062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9" name="Google Shape;79;p13">
            <a:hlinkClick/>
          </p:cNvPr>
          <p:cNvSpPr txBox="1"/>
          <p:nvPr>
            <p:ph hasCustomPrompt="1" idx="17" type="title"/>
          </p:nvPr>
        </p:nvSpPr>
        <p:spPr>
          <a:xfrm>
            <a:off x="3318900" y="1416544"/>
            <a:ext cx="2506200" cy="4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/>
          <p:nvPr>
            <p:ph idx="18" type="subTitle"/>
          </p:nvPr>
        </p:nvSpPr>
        <p:spPr>
          <a:xfrm>
            <a:off x="3318900" y="380405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>
            <a:hlinkClick/>
          </p:cNvPr>
          <p:cNvSpPr txBox="1"/>
          <p:nvPr>
            <p:ph idx="19" type="subTitle"/>
          </p:nvPr>
        </p:nvSpPr>
        <p:spPr>
          <a:xfrm>
            <a:off x="3318900" y="3475875"/>
            <a:ext cx="25062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82" name="Google Shape;82;p13">
            <a:hlinkClick/>
          </p:cNvPr>
          <p:cNvSpPr txBox="1"/>
          <p:nvPr>
            <p:ph hasCustomPrompt="1" idx="20" type="title"/>
          </p:nvPr>
        </p:nvSpPr>
        <p:spPr>
          <a:xfrm>
            <a:off x="3318900" y="2993398"/>
            <a:ext cx="2506200" cy="4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/>
          <p:nvPr>
            <p:ph idx="21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alistoga"/>
              <a:buNone/>
              <a:defRPr sz="30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1154863" y="1580525"/>
            <a:ext cx="6834300" cy="15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6" name="Google Shape;86;p14"/>
          <p:cNvSpPr txBox="1"/>
          <p:nvPr>
            <p:ph type="title"/>
          </p:nvPr>
        </p:nvSpPr>
        <p:spPr>
          <a:xfrm>
            <a:off x="1154838" y="3115025"/>
            <a:ext cx="6834300" cy="52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7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hasCustomPrompt="1" type="title"/>
          </p:nvPr>
        </p:nvSpPr>
        <p:spPr>
          <a:xfrm>
            <a:off x="722675" y="822625"/>
            <a:ext cx="4129500" cy="4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4000"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5"/>
          <p:cNvSpPr txBox="1"/>
          <p:nvPr>
            <p:ph idx="1" type="subTitle"/>
          </p:nvPr>
        </p:nvSpPr>
        <p:spPr>
          <a:xfrm>
            <a:off x="722675" y="1291725"/>
            <a:ext cx="4129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hasCustomPrompt="1" idx="2" type="title"/>
          </p:nvPr>
        </p:nvSpPr>
        <p:spPr>
          <a:xfrm>
            <a:off x="2513375" y="2119742"/>
            <a:ext cx="4129500" cy="4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4000"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5"/>
          <p:cNvSpPr txBox="1"/>
          <p:nvPr>
            <p:ph idx="3" type="subTitle"/>
          </p:nvPr>
        </p:nvSpPr>
        <p:spPr>
          <a:xfrm>
            <a:off x="2513375" y="2588755"/>
            <a:ext cx="4129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hasCustomPrompt="1" idx="4" type="title"/>
          </p:nvPr>
        </p:nvSpPr>
        <p:spPr>
          <a:xfrm>
            <a:off x="4304075" y="3416859"/>
            <a:ext cx="4129500" cy="4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4000"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5"/>
          <p:cNvSpPr txBox="1"/>
          <p:nvPr>
            <p:ph idx="5" type="subTitle"/>
          </p:nvPr>
        </p:nvSpPr>
        <p:spPr>
          <a:xfrm>
            <a:off x="4304075" y="3885784"/>
            <a:ext cx="4129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0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hasCustomPrompt="1" type="title"/>
          </p:nvPr>
        </p:nvSpPr>
        <p:spPr>
          <a:xfrm>
            <a:off x="1078500" y="2758845"/>
            <a:ext cx="21027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6"/>
          <p:cNvSpPr txBox="1"/>
          <p:nvPr>
            <p:ph idx="1" type="subTitle"/>
          </p:nvPr>
        </p:nvSpPr>
        <p:spPr>
          <a:xfrm>
            <a:off x="1078500" y="3810277"/>
            <a:ext cx="21027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hasCustomPrompt="1" idx="2" type="title"/>
          </p:nvPr>
        </p:nvSpPr>
        <p:spPr>
          <a:xfrm>
            <a:off x="3520650" y="2758845"/>
            <a:ext cx="21027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6"/>
          <p:cNvSpPr txBox="1"/>
          <p:nvPr>
            <p:ph idx="3" type="subTitle"/>
          </p:nvPr>
        </p:nvSpPr>
        <p:spPr>
          <a:xfrm>
            <a:off x="3520650" y="3810277"/>
            <a:ext cx="21027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9" name="Google Shape;99;p16"/>
          <p:cNvGrpSpPr/>
          <p:nvPr/>
        </p:nvGrpSpPr>
        <p:grpSpPr>
          <a:xfrm>
            <a:off x="-1970500" y="-1287332"/>
            <a:ext cx="4185650" cy="3899920"/>
            <a:chOff x="-1970500" y="-1287332"/>
            <a:chExt cx="4185650" cy="3899920"/>
          </a:xfrm>
        </p:grpSpPr>
        <p:sp>
          <p:nvSpPr>
            <p:cNvPr id="100" name="Google Shape;100;p16"/>
            <p:cNvSpPr/>
            <p:nvPr/>
          </p:nvSpPr>
          <p:spPr>
            <a:xfrm rot="757955">
              <a:off x="-1664289" y="-935284"/>
              <a:ext cx="3573227" cy="3195824"/>
            </a:xfrm>
            <a:custGeom>
              <a:rect b="b" l="l" r="r" t="t"/>
              <a:pathLst>
                <a:path extrusionOk="0" h="127832" w="142928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 flipH="1" rot="-2169705">
              <a:off x="-1558942" y="-336250"/>
              <a:ext cx="2944241" cy="1903932"/>
            </a:xfrm>
            <a:custGeom>
              <a:rect b="b" l="l" r="r" t="t"/>
              <a:pathLst>
                <a:path extrusionOk="0" h="76153" w="117763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6"/>
          <p:cNvSpPr txBox="1"/>
          <p:nvPr>
            <p:ph hasCustomPrompt="1" idx="4" type="title"/>
          </p:nvPr>
        </p:nvSpPr>
        <p:spPr>
          <a:xfrm>
            <a:off x="5962800" y="2758845"/>
            <a:ext cx="21027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b="1" sz="2000"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6"/>
          <p:cNvSpPr txBox="1"/>
          <p:nvPr>
            <p:ph idx="5" type="subTitle"/>
          </p:nvPr>
        </p:nvSpPr>
        <p:spPr>
          <a:xfrm>
            <a:off x="5962800" y="3810275"/>
            <a:ext cx="21027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6" type="subTitle"/>
          </p:nvPr>
        </p:nvSpPr>
        <p:spPr>
          <a:xfrm>
            <a:off x="1078500" y="3357746"/>
            <a:ext cx="2102700" cy="3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9pPr>
          </a:lstStyle>
          <a:p/>
        </p:txBody>
      </p:sp>
      <p:grpSp>
        <p:nvGrpSpPr>
          <p:cNvPr id="105" name="Google Shape;105;p16"/>
          <p:cNvGrpSpPr/>
          <p:nvPr/>
        </p:nvGrpSpPr>
        <p:grpSpPr>
          <a:xfrm>
            <a:off x="5794595" y="1159350"/>
            <a:ext cx="5747705" cy="5796187"/>
            <a:chOff x="5794595" y="1159350"/>
            <a:chExt cx="5747705" cy="5796187"/>
          </a:xfrm>
        </p:grpSpPr>
        <p:sp>
          <p:nvSpPr>
            <p:cNvPr id="106" name="Google Shape;106;p16"/>
            <p:cNvSpPr/>
            <p:nvPr/>
          </p:nvSpPr>
          <p:spPr>
            <a:xfrm rot="-1149337">
              <a:off x="6706895" y="1779497"/>
              <a:ext cx="4376457" cy="3535793"/>
            </a:xfrm>
            <a:custGeom>
              <a:rect b="b" l="l" r="r" t="t"/>
              <a:pathLst>
                <a:path extrusionOk="0" h="119180" w="147516">
                  <a:moveTo>
                    <a:pt x="129198" y="3003"/>
                  </a:moveTo>
                  <a:cubicBezTo>
                    <a:pt x="119517" y="7827"/>
                    <a:pt x="114389" y="18773"/>
                    <a:pt x="112382" y="29399"/>
                  </a:cubicBezTo>
                  <a:cubicBezTo>
                    <a:pt x="110375" y="40042"/>
                    <a:pt x="110780" y="51039"/>
                    <a:pt x="108486" y="61614"/>
                  </a:cubicBezTo>
                  <a:cubicBezTo>
                    <a:pt x="107238" y="67383"/>
                    <a:pt x="104657" y="73573"/>
                    <a:pt x="99243" y="75917"/>
                  </a:cubicBezTo>
                  <a:cubicBezTo>
                    <a:pt x="95752" y="77418"/>
                    <a:pt x="91771" y="77014"/>
                    <a:pt x="88044" y="76339"/>
                  </a:cubicBezTo>
                  <a:cubicBezTo>
                    <a:pt x="81786" y="75226"/>
                    <a:pt x="75630" y="73472"/>
                    <a:pt x="69305" y="73101"/>
                  </a:cubicBezTo>
                  <a:cubicBezTo>
                    <a:pt x="62980" y="72713"/>
                    <a:pt x="56234" y="73860"/>
                    <a:pt x="51376" y="77924"/>
                  </a:cubicBezTo>
                  <a:cubicBezTo>
                    <a:pt x="45945" y="82445"/>
                    <a:pt x="43499" y="89967"/>
                    <a:pt x="37714" y="93998"/>
                  </a:cubicBezTo>
                  <a:cubicBezTo>
                    <a:pt x="28674" y="100306"/>
                    <a:pt x="15670" y="95685"/>
                    <a:pt x="5668" y="100306"/>
                  </a:cubicBezTo>
                  <a:cubicBezTo>
                    <a:pt x="2767" y="101639"/>
                    <a:pt x="1" y="104186"/>
                    <a:pt x="18" y="107373"/>
                  </a:cubicBezTo>
                  <a:cubicBezTo>
                    <a:pt x="51" y="110865"/>
                    <a:pt x="3340" y="113412"/>
                    <a:pt x="6562" y="114795"/>
                  </a:cubicBezTo>
                  <a:cubicBezTo>
                    <a:pt x="16766" y="119180"/>
                    <a:pt x="28488" y="117341"/>
                    <a:pt x="39266" y="114677"/>
                  </a:cubicBezTo>
                  <a:cubicBezTo>
                    <a:pt x="50044" y="112012"/>
                    <a:pt x="61024" y="108571"/>
                    <a:pt x="72038" y="110005"/>
                  </a:cubicBezTo>
                  <a:cubicBezTo>
                    <a:pt x="81904" y="111286"/>
                    <a:pt x="91451" y="116448"/>
                    <a:pt x="101284" y="114879"/>
                  </a:cubicBezTo>
                  <a:cubicBezTo>
                    <a:pt x="106918" y="113985"/>
                    <a:pt x="111994" y="110932"/>
                    <a:pt x="116346" y="107238"/>
                  </a:cubicBezTo>
                  <a:cubicBezTo>
                    <a:pt x="124931" y="99952"/>
                    <a:pt x="131087" y="90102"/>
                    <a:pt x="135321" y="79662"/>
                  </a:cubicBezTo>
                  <a:cubicBezTo>
                    <a:pt x="139554" y="69221"/>
                    <a:pt x="141932" y="58140"/>
                    <a:pt x="143940" y="47059"/>
                  </a:cubicBezTo>
                  <a:cubicBezTo>
                    <a:pt x="145930" y="36028"/>
                    <a:pt x="147515" y="24491"/>
                    <a:pt x="144327" y="13747"/>
                  </a:cubicBezTo>
                  <a:cubicBezTo>
                    <a:pt x="143265" y="10155"/>
                    <a:pt x="141646" y="5685"/>
                    <a:pt x="139166" y="2784"/>
                  </a:cubicBezTo>
                  <a:cubicBezTo>
                    <a:pt x="136738" y="1"/>
                    <a:pt x="132150" y="1519"/>
                    <a:pt x="129198" y="300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 rot="-1743844">
              <a:off x="6207126" y="3303569"/>
              <a:ext cx="4242086" cy="2797776"/>
            </a:xfrm>
            <a:custGeom>
              <a:rect b="b" l="l" r="r" t="t"/>
              <a:pathLst>
                <a:path extrusionOk="0" h="101892" w="169679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" name="Google Shape;108;p16"/>
          <p:cNvSpPr txBox="1"/>
          <p:nvPr>
            <p:ph idx="7" type="subTitle"/>
          </p:nvPr>
        </p:nvSpPr>
        <p:spPr>
          <a:xfrm>
            <a:off x="3520650" y="3357746"/>
            <a:ext cx="2102700" cy="3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9pPr>
          </a:lstStyle>
          <a:p/>
        </p:txBody>
      </p:sp>
      <p:sp>
        <p:nvSpPr>
          <p:cNvPr id="109" name="Google Shape;109;p16"/>
          <p:cNvSpPr txBox="1"/>
          <p:nvPr>
            <p:ph idx="8" type="subTitle"/>
          </p:nvPr>
        </p:nvSpPr>
        <p:spPr>
          <a:xfrm>
            <a:off x="5962800" y="3357745"/>
            <a:ext cx="2102700" cy="3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idx="9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alistoga"/>
              <a:buNone/>
              <a:defRPr sz="30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1018025" y="2340775"/>
            <a:ext cx="52014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4500"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hasCustomPrompt="1" idx="2" type="title"/>
          </p:nvPr>
        </p:nvSpPr>
        <p:spPr>
          <a:xfrm>
            <a:off x="1018025" y="1587675"/>
            <a:ext cx="1876500" cy="7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1018025" y="3170075"/>
            <a:ext cx="52014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 flipH="1">
            <a:off x="1556313" y="1941850"/>
            <a:ext cx="44859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4500"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hasCustomPrompt="1" idx="2" type="title"/>
          </p:nvPr>
        </p:nvSpPr>
        <p:spPr>
          <a:xfrm flipH="1">
            <a:off x="6118286" y="2307225"/>
            <a:ext cx="1469400" cy="7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 flipH="1">
            <a:off x="1556313" y="2771150"/>
            <a:ext cx="44859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9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 flipH="1">
            <a:off x="2924575" y="2226475"/>
            <a:ext cx="52014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4500"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hasCustomPrompt="1" idx="2" type="title"/>
          </p:nvPr>
        </p:nvSpPr>
        <p:spPr>
          <a:xfrm flipH="1">
            <a:off x="6249475" y="1473375"/>
            <a:ext cx="1876500" cy="7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5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9"/>
          <p:cNvSpPr txBox="1"/>
          <p:nvPr>
            <p:ph idx="1" type="subTitle"/>
          </p:nvPr>
        </p:nvSpPr>
        <p:spPr>
          <a:xfrm flipH="1">
            <a:off x="2924575" y="3055775"/>
            <a:ext cx="52014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3" name="Google Shape;123;p19"/>
          <p:cNvSpPr/>
          <p:nvPr/>
        </p:nvSpPr>
        <p:spPr>
          <a:xfrm flipH="1" rot="5237337">
            <a:off x="-102709" y="-1306038"/>
            <a:ext cx="3559344" cy="4355459"/>
          </a:xfrm>
          <a:custGeom>
            <a:rect b="b" l="l" r="r" t="t"/>
            <a:pathLst>
              <a:path extrusionOk="0" h="174215" w="142371">
                <a:moveTo>
                  <a:pt x="85227" y="20139"/>
                </a:moveTo>
                <a:cubicBezTo>
                  <a:pt x="81618" y="28757"/>
                  <a:pt x="80960" y="38439"/>
                  <a:pt x="82461" y="47648"/>
                </a:cubicBezTo>
                <a:cubicBezTo>
                  <a:pt x="83659" y="55002"/>
                  <a:pt x="86188" y="62322"/>
                  <a:pt x="85278" y="69709"/>
                </a:cubicBezTo>
                <a:cubicBezTo>
                  <a:pt x="84232" y="78210"/>
                  <a:pt x="78565" y="85733"/>
                  <a:pt x="71329" y="90320"/>
                </a:cubicBezTo>
                <a:cubicBezTo>
                  <a:pt x="64076" y="94908"/>
                  <a:pt x="55390" y="96814"/>
                  <a:pt x="46822" y="97185"/>
                </a:cubicBezTo>
                <a:cubicBezTo>
                  <a:pt x="41560" y="97404"/>
                  <a:pt x="36247" y="97084"/>
                  <a:pt x="31086" y="98113"/>
                </a:cubicBezTo>
                <a:cubicBezTo>
                  <a:pt x="25908" y="99125"/>
                  <a:pt x="20746" y="101756"/>
                  <a:pt x="18216" y="106360"/>
                </a:cubicBezTo>
                <a:cubicBezTo>
                  <a:pt x="13409" y="115097"/>
                  <a:pt x="19448" y="127444"/>
                  <a:pt x="13291" y="135270"/>
                </a:cubicBezTo>
                <a:cubicBezTo>
                  <a:pt x="11335" y="137749"/>
                  <a:pt x="8451" y="139284"/>
                  <a:pt x="6207" y="141493"/>
                </a:cubicBezTo>
                <a:cubicBezTo>
                  <a:pt x="338" y="147296"/>
                  <a:pt x="1" y="157449"/>
                  <a:pt x="4706" y="164230"/>
                </a:cubicBezTo>
                <a:cubicBezTo>
                  <a:pt x="9429" y="170993"/>
                  <a:pt x="18334" y="174215"/>
                  <a:pt x="26498" y="173085"/>
                </a:cubicBezTo>
                <a:cubicBezTo>
                  <a:pt x="42319" y="170875"/>
                  <a:pt x="52978" y="155037"/>
                  <a:pt x="68293" y="150500"/>
                </a:cubicBezTo>
                <a:cubicBezTo>
                  <a:pt x="83068" y="146132"/>
                  <a:pt x="99834" y="152980"/>
                  <a:pt x="114035" y="147026"/>
                </a:cubicBezTo>
                <a:cubicBezTo>
                  <a:pt x="120512" y="144310"/>
                  <a:pt x="125724" y="139166"/>
                  <a:pt x="129721" y="133398"/>
                </a:cubicBezTo>
                <a:cubicBezTo>
                  <a:pt x="138998" y="120056"/>
                  <a:pt x="142371" y="103257"/>
                  <a:pt x="141696" y="87031"/>
                </a:cubicBezTo>
                <a:cubicBezTo>
                  <a:pt x="141038" y="70806"/>
                  <a:pt x="136603" y="54951"/>
                  <a:pt x="131374" y="39586"/>
                </a:cubicBezTo>
                <a:cubicBezTo>
                  <a:pt x="128625" y="31557"/>
                  <a:pt x="125656" y="23529"/>
                  <a:pt x="121068" y="16411"/>
                </a:cubicBezTo>
                <a:cubicBezTo>
                  <a:pt x="117695" y="11149"/>
                  <a:pt x="109633" y="0"/>
                  <a:pt x="102397" y="1316"/>
                </a:cubicBezTo>
                <a:cubicBezTo>
                  <a:pt x="94841" y="2682"/>
                  <a:pt x="87875" y="13814"/>
                  <a:pt x="85227" y="2013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9"/>
          <p:cNvGrpSpPr/>
          <p:nvPr/>
        </p:nvGrpSpPr>
        <p:grpSpPr>
          <a:xfrm>
            <a:off x="3752984" y="1671524"/>
            <a:ext cx="6209014" cy="5445485"/>
            <a:chOff x="3752984" y="1671524"/>
            <a:chExt cx="6209014" cy="5445485"/>
          </a:xfrm>
        </p:grpSpPr>
        <p:sp>
          <p:nvSpPr>
            <p:cNvPr id="125" name="Google Shape;125;p19"/>
            <p:cNvSpPr/>
            <p:nvPr/>
          </p:nvSpPr>
          <p:spPr>
            <a:xfrm rot="1986547">
              <a:off x="4456012" y="2492373"/>
              <a:ext cx="4135962" cy="3803789"/>
            </a:xfrm>
            <a:custGeom>
              <a:rect b="b" l="l" r="r" t="t"/>
              <a:pathLst>
                <a:path extrusionOk="0" h="119180" w="147516">
                  <a:moveTo>
                    <a:pt x="129198" y="3003"/>
                  </a:moveTo>
                  <a:cubicBezTo>
                    <a:pt x="119517" y="7827"/>
                    <a:pt x="114389" y="18773"/>
                    <a:pt x="112382" y="29399"/>
                  </a:cubicBezTo>
                  <a:cubicBezTo>
                    <a:pt x="110375" y="40042"/>
                    <a:pt x="110780" y="51039"/>
                    <a:pt x="108486" y="61614"/>
                  </a:cubicBezTo>
                  <a:cubicBezTo>
                    <a:pt x="107238" y="67383"/>
                    <a:pt x="104657" y="73573"/>
                    <a:pt x="99243" y="75917"/>
                  </a:cubicBezTo>
                  <a:cubicBezTo>
                    <a:pt x="95752" y="77418"/>
                    <a:pt x="91771" y="77014"/>
                    <a:pt x="88044" y="76339"/>
                  </a:cubicBezTo>
                  <a:cubicBezTo>
                    <a:pt x="81786" y="75226"/>
                    <a:pt x="75630" y="73472"/>
                    <a:pt x="69305" y="73101"/>
                  </a:cubicBezTo>
                  <a:cubicBezTo>
                    <a:pt x="62980" y="72713"/>
                    <a:pt x="56234" y="73860"/>
                    <a:pt x="51376" y="77924"/>
                  </a:cubicBezTo>
                  <a:cubicBezTo>
                    <a:pt x="45945" y="82445"/>
                    <a:pt x="43499" y="89967"/>
                    <a:pt x="37714" y="93998"/>
                  </a:cubicBezTo>
                  <a:cubicBezTo>
                    <a:pt x="28674" y="100306"/>
                    <a:pt x="15670" y="95685"/>
                    <a:pt x="5668" y="100306"/>
                  </a:cubicBezTo>
                  <a:cubicBezTo>
                    <a:pt x="2767" y="101639"/>
                    <a:pt x="1" y="104186"/>
                    <a:pt x="18" y="107373"/>
                  </a:cubicBezTo>
                  <a:cubicBezTo>
                    <a:pt x="51" y="110865"/>
                    <a:pt x="3340" y="113412"/>
                    <a:pt x="6562" y="114795"/>
                  </a:cubicBezTo>
                  <a:cubicBezTo>
                    <a:pt x="16766" y="119180"/>
                    <a:pt x="28488" y="117341"/>
                    <a:pt x="39266" y="114677"/>
                  </a:cubicBezTo>
                  <a:cubicBezTo>
                    <a:pt x="50044" y="112012"/>
                    <a:pt x="61024" y="108571"/>
                    <a:pt x="72038" y="110005"/>
                  </a:cubicBezTo>
                  <a:cubicBezTo>
                    <a:pt x="81904" y="111286"/>
                    <a:pt x="91451" y="116448"/>
                    <a:pt x="101284" y="114879"/>
                  </a:cubicBezTo>
                  <a:cubicBezTo>
                    <a:pt x="106918" y="113985"/>
                    <a:pt x="111994" y="110932"/>
                    <a:pt x="116346" y="107238"/>
                  </a:cubicBezTo>
                  <a:cubicBezTo>
                    <a:pt x="124931" y="99952"/>
                    <a:pt x="131087" y="90102"/>
                    <a:pt x="135321" y="79662"/>
                  </a:cubicBezTo>
                  <a:cubicBezTo>
                    <a:pt x="139554" y="69221"/>
                    <a:pt x="141932" y="58140"/>
                    <a:pt x="143940" y="47059"/>
                  </a:cubicBezTo>
                  <a:cubicBezTo>
                    <a:pt x="145930" y="36028"/>
                    <a:pt x="147515" y="24491"/>
                    <a:pt x="144327" y="13747"/>
                  </a:cubicBezTo>
                  <a:cubicBezTo>
                    <a:pt x="143265" y="10155"/>
                    <a:pt x="141646" y="5685"/>
                    <a:pt x="139166" y="2784"/>
                  </a:cubicBezTo>
                  <a:cubicBezTo>
                    <a:pt x="136738" y="1"/>
                    <a:pt x="132150" y="1519"/>
                    <a:pt x="129198" y="300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 rot="1653712">
              <a:off x="8026984" y="3674255"/>
              <a:ext cx="773765" cy="790640"/>
            </a:xfrm>
            <a:custGeom>
              <a:rect b="b" l="l" r="r" t="t"/>
              <a:pathLst>
                <a:path extrusionOk="0" h="31626" w="30951">
                  <a:moveTo>
                    <a:pt x="10981" y="30428"/>
                  </a:moveTo>
                  <a:cubicBezTo>
                    <a:pt x="16209" y="31626"/>
                    <a:pt x="22096" y="30310"/>
                    <a:pt x="25891" y="26515"/>
                  </a:cubicBezTo>
                  <a:cubicBezTo>
                    <a:pt x="29686" y="22720"/>
                    <a:pt x="30951" y="16429"/>
                    <a:pt x="28404" y="11706"/>
                  </a:cubicBezTo>
                  <a:cubicBezTo>
                    <a:pt x="27308" y="9682"/>
                    <a:pt x="25604" y="8029"/>
                    <a:pt x="23715" y="6714"/>
                  </a:cubicBezTo>
                  <a:cubicBezTo>
                    <a:pt x="17829" y="2649"/>
                    <a:pt x="4066" y="1"/>
                    <a:pt x="1789" y="9547"/>
                  </a:cubicBezTo>
                  <a:cubicBezTo>
                    <a:pt x="1" y="17103"/>
                    <a:pt x="2767" y="28539"/>
                    <a:pt x="10981" y="304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 rot="497141">
              <a:off x="5558893" y="3401934"/>
              <a:ext cx="4241710" cy="2547141"/>
            </a:xfrm>
            <a:custGeom>
              <a:rect b="b" l="l" r="r" t="t"/>
              <a:pathLst>
                <a:path extrusionOk="0" h="101892" w="169679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" name="Google Shape;128;p19"/>
          <p:cNvSpPr/>
          <p:nvPr/>
        </p:nvSpPr>
        <p:spPr>
          <a:xfrm flipH="1" rot="-5254554">
            <a:off x="-987256" y="631261"/>
            <a:ext cx="2944355" cy="1904006"/>
          </a:xfrm>
          <a:custGeom>
            <a:rect b="b" l="l" r="r" t="t"/>
            <a:pathLst>
              <a:path extrusionOk="0" h="76153" w="117763">
                <a:moveTo>
                  <a:pt x="105501" y="47277"/>
                </a:moveTo>
                <a:cubicBezTo>
                  <a:pt x="100424" y="47328"/>
                  <a:pt x="95718" y="44882"/>
                  <a:pt x="91164" y="42622"/>
                </a:cubicBezTo>
                <a:cubicBezTo>
                  <a:pt x="84367" y="39249"/>
                  <a:pt x="77384" y="36162"/>
                  <a:pt x="70098" y="34054"/>
                </a:cubicBezTo>
                <a:cubicBezTo>
                  <a:pt x="62086" y="31726"/>
                  <a:pt x="53434" y="30647"/>
                  <a:pt x="45456" y="33092"/>
                </a:cubicBezTo>
                <a:cubicBezTo>
                  <a:pt x="37495" y="35555"/>
                  <a:pt x="30428" y="42167"/>
                  <a:pt x="29382" y="50448"/>
                </a:cubicBezTo>
                <a:cubicBezTo>
                  <a:pt x="28842" y="54665"/>
                  <a:pt x="29837" y="58898"/>
                  <a:pt x="29702" y="63149"/>
                </a:cubicBezTo>
                <a:cubicBezTo>
                  <a:pt x="29601" y="66741"/>
                  <a:pt x="28522" y="70587"/>
                  <a:pt x="25671" y="72796"/>
                </a:cubicBezTo>
                <a:cubicBezTo>
                  <a:pt x="21354" y="76153"/>
                  <a:pt x="14860" y="74398"/>
                  <a:pt x="10542" y="71042"/>
                </a:cubicBezTo>
                <a:cubicBezTo>
                  <a:pt x="3728" y="65746"/>
                  <a:pt x="1" y="56975"/>
                  <a:pt x="51" y="48340"/>
                </a:cubicBezTo>
                <a:cubicBezTo>
                  <a:pt x="102" y="39704"/>
                  <a:pt x="3745" y="31288"/>
                  <a:pt x="9345" y="24710"/>
                </a:cubicBezTo>
                <a:cubicBezTo>
                  <a:pt x="14944" y="18132"/>
                  <a:pt x="22416" y="13325"/>
                  <a:pt x="30428" y="10069"/>
                </a:cubicBezTo>
                <a:cubicBezTo>
                  <a:pt x="55205" y="0"/>
                  <a:pt x="83557" y="4959"/>
                  <a:pt x="103460" y="22821"/>
                </a:cubicBezTo>
                <a:cubicBezTo>
                  <a:pt x="108166" y="27037"/>
                  <a:pt x="112601" y="32182"/>
                  <a:pt x="115283" y="37950"/>
                </a:cubicBezTo>
                <a:cubicBezTo>
                  <a:pt x="117763" y="43313"/>
                  <a:pt x="110038" y="47243"/>
                  <a:pt x="105501" y="47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2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101786" y="1941850"/>
            <a:ext cx="44859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4500"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1" name="Google Shape;131;p20"/>
          <p:cNvSpPr txBox="1"/>
          <p:nvPr>
            <p:ph hasCustomPrompt="1" idx="2" type="title"/>
          </p:nvPr>
        </p:nvSpPr>
        <p:spPr>
          <a:xfrm>
            <a:off x="1556313" y="2307225"/>
            <a:ext cx="1469400" cy="7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5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3101786" y="2771150"/>
            <a:ext cx="44859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1971300" y="2356500"/>
            <a:ext cx="52014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4500"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hasCustomPrompt="1" idx="2" type="title"/>
          </p:nvPr>
        </p:nvSpPr>
        <p:spPr>
          <a:xfrm>
            <a:off x="3633750" y="1603400"/>
            <a:ext cx="1876500" cy="7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971300" y="3185800"/>
            <a:ext cx="52014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24" name="Google Shape;24;p3"/>
          <p:cNvGrpSpPr/>
          <p:nvPr/>
        </p:nvGrpSpPr>
        <p:grpSpPr>
          <a:xfrm>
            <a:off x="-1434771" y="-1715778"/>
            <a:ext cx="5871944" cy="5618539"/>
            <a:chOff x="-1434771" y="-1715778"/>
            <a:chExt cx="5871944" cy="5618539"/>
          </a:xfrm>
        </p:grpSpPr>
        <p:sp>
          <p:nvSpPr>
            <p:cNvPr id="25" name="Google Shape;25;p3"/>
            <p:cNvSpPr/>
            <p:nvPr/>
          </p:nvSpPr>
          <p:spPr>
            <a:xfrm rot="-8608913">
              <a:off x="-68771" y="-1084280"/>
              <a:ext cx="3559413" cy="4355544"/>
            </a:xfrm>
            <a:custGeom>
              <a:rect b="b" l="l" r="r" t="t"/>
              <a:pathLst>
                <a:path extrusionOk="0" h="174215" w="142371">
                  <a:moveTo>
                    <a:pt x="85227" y="20139"/>
                  </a:moveTo>
                  <a:cubicBezTo>
                    <a:pt x="81618" y="28757"/>
                    <a:pt x="80960" y="38439"/>
                    <a:pt x="82461" y="47648"/>
                  </a:cubicBezTo>
                  <a:cubicBezTo>
                    <a:pt x="83659" y="55002"/>
                    <a:pt x="86188" y="62322"/>
                    <a:pt x="85278" y="69709"/>
                  </a:cubicBezTo>
                  <a:cubicBezTo>
                    <a:pt x="84232" y="78210"/>
                    <a:pt x="78565" y="85733"/>
                    <a:pt x="71329" y="90320"/>
                  </a:cubicBezTo>
                  <a:cubicBezTo>
                    <a:pt x="64076" y="94908"/>
                    <a:pt x="55390" y="96814"/>
                    <a:pt x="46822" y="97185"/>
                  </a:cubicBezTo>
                  <a:cubicBezTo>
                    <a:pt x="41560" y="97404"/>
                    <a:pt x="36247" y="97084"/>
                    <a:pt x="31086" y="98113"/>
                  </a:cubicBezTo>
                  <a:cubicBezTo>
                    <a:pt x="25908" y="99125"/>
                    <a:pt x="20746" y="101756"/>
                    <a:pt x="18216" y="106360"/>
                  </a:cubicBezTo>
                  <a:cubicBezTo>
                    <a:pt x="13409" y="115097"/>
                    <a:pt x="19448" y="127444"/>
                    <a:pt x="13291" y="135270"/>
                  </a:cubicBezTo>
                  <a:cubicBezTo>
                    <a:pt x="11335" y="137749"/>
                    <a:pt x="8451" y="139284"/>
                    <a:pt x="6207" y="141493"/>
                  </a:cubicBezTo>
                  <a:cubicBezTo>
                    <a:pt x="338" y="147296"/>
                    <a:pt x="1" y="157449"/>
                    <a:pt x="4706" y="164230"/>
                  </a:cubicBezTo>
                  <a:cubicBezTo>
                    <a:pt x="9429" y="170993"/>
                    <a:pt x="18334" y="174215"/>
                    <a:pt x="26498" y="173085"/>
                  </a:cubicBezTo>
                  <a:cubicBezTo>
                    <a:pt x="42319" y="170875"/>
                    <a:pt x="52978" y="155037"/>
                    <a:pt x="68293" y="150500"/>
                  </a:cubicBezTo>
                  <a:cubicBezTo>
                    <a:pt x="83068" y="146132"/>
                    <a:pt x="99834" y="152980"/>
                    <a:pt x="114035" y="147026"/>
                  </a:cubicBezTo>
                  <a:cubicBezTo>
                    <a:pt x="120512" y="144310"/>
                    <a:pt x="125724" y="139166"/>
                    <a:pt x="129721" y="133398"/>
                  </a:cubicBezTo>
                  <a:cubicBezTo>
                    <a:pt x="138998" y="120056"/>
                    <a:pt x="142371" y="103257"/>
                    <a:pt x="141696" y="87031"/>
                  </a:cubicBezTo>
                  <a:cubicBezTo>
                    <a:pt x="141038" y="70806"/>
                    <a:pt x="136603" y="54951"/>
                    <a:pt x="131374" y="39586"/>
                  </a:cubicBezTo>
                  <a:cubicBezTo>
                    <a:pt x="128625" y="31557"/>
                    <a:pt x="125656" y="23529"/>
                    <a:pt x="121068" y="16411"/>
                  </a:cubicBezTo>
                  <a:cubicBezTo>
                    <a:pt x="117695" y="11149"/>
                    <a:pt x="109633" y="0"/>
                    <a:pt x="102397" y="1316"/>
                  </a:cubicBezTo>
                  <a:cubicBezTo>
                    <a:pt x="94841" y="2682"/>
                    <a:pt x="87875" y="13814"/>
                    <a:pt x="85227" y="2013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467582">
              <a:off x="-1234597" y="-375551"/>
              <a:ext cx="3573329" cy="3195915"/>
            </a:xfrm>
            <a:custGeom>
              <a:rect b="b" l="l" r="r" t="t"/>
              <a:pathLst>
                <a:path extrusionOk="0" h="127832" w="142928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solidFill>
              <a:srgbClr val="00CA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Roboto Slab"/>
              <a:buNone/>
              <a:defRPr sz="30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135" name="Google Shape;135;p21"/>
          <p:cNvGrpSpPr/>
          <p:nvPr/>
        </p:nvGrpSpPr>
        <p:grpSpPr>
          <a:xfrm rot="1554850">
            <a:off x="-1628576" y="1767389"/>
            <a:ext cx="5164148" cy="4936315"/>
            <a:chOff x="-769371" y="1525251"/>
            <a:chExt cx="5164434" cy="4936588"/>
          </a:xfrm>
        </p:grpSpPr>
        <p:sp>
          <p:nvSpPr>
            <p:cNvPr id="136" name="Google Shape;136;p21"/>
            <p:cNvSpPr/>
            <p:nvPr/>
          </p:nvSpPr>
          <p:spPr>
            <a:xfrm flipH="1" rot="-1653712">
              <a:off x="-193203" y="2256305"/>
              <a:ext cx="4012097" cy="3474479"/>
            </a:xfrm>
            <a:custGeom>
              <a:rect b="b" l="l" r="r" t="t"/>
              <a:pathLst>
                <a:path extrusionOk="0" h="138981" w="160486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 flipH="1" rot="-1653712">
              <a:off x="554947" y="3674255"/>
              <a:ext cx="773765" cy="790640"/>
            </a:xfrm>
            <a:custGeom>
              <a:rect b="b" l="l" r="r" t="t"/>
              <a:pathLst>
                <a:path extrusionOk="0" h="31626" w="30951">
                  <a:moveTo>
                    <a:pt x="10981" y="30428"/>
                  </a:moveTo>
                  <a:cubicBezTo>
                    <a:pt x="16209" y="31626"/>
                    <a:pt x="22096" y="30310"/>
                    <a:pt x="25891" y="26515"/>
                  </a:cubicBezTo>
                  <a:cubicBezTo>
                    <a:pt x="29686" y="22720"/>
                    <a:pt x="30951" y="16429"/>
                    <a:pt x="28404" y="11706"/>
                  </a:cubicBezTo>
                  <a:cubicBezTo>
                    <a:pt x="27308" y="9682"/>
                    <a:pt x="25604" y="8029"/>
                    <a:pt x="23715" y="6714"/>
                  </a:cubicBezTo>
                  <a:cubicBezTo>
                    <a:pt x="17829" y="2649"/>
                    <a:pt x="4066" y="1"/>
                    <a:pt x="1789" y="9547"/>
                  </a:cubicBezTo>
                  <a:cubicBezTo>
                    <a:pt x="1" y="17103"/>
                    <a:pt x="2767" y="28539"/>
                    <a:pt x="10981" y="304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 flipH="1" rot="-497141">
              <a:off x="-444907" y="3401934"/>
              <a:ext cx="4241710" cy="2547141"/>
            </a:xfrm>
            <a:custGeom>
              <a:rect b="b" l="l" r="r" t="t"/>
              <a:pathLst>
                <a:path extrusionOk="0" h="101892" w="169679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4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2"/>
          <p:cNvGrpSpPr/>
          <p:nvPr/>
        </p:nvGrpSpPr>
        <p:grpSpPr>
          <a:xfrm>
            <a:off x="-1227096" y="-1243164"/>
            <a:ext cx="4069382" cy="4387390"/>
            <a:chOff x="-922296" y="-1014564"/>
            <a:chExt cx="4069382" cy="4387390"/>
          </a:xfrm>
        </p:grpSpPr>
        <p:sp>
          <p:nvSpPr>
            <p:cNvPr id="141" name="Google Shape;141;p22"/>
            <p:cNvSpPr/>
            <p:nvPr/>
          </p:nvSpPr>
          <p:spPr>
            <a:xfrm flipH="1" rot="-5731928">
              <a:off x="-912569" y="-668953"/>
              <a:ext cx="4049928" cy="3696168"/>
            </a:xfrm>
            <a:custGeom>
              <a:rect b="b" l="l" r="r" t="t"/>
              <a:pathLst>
                <a:path extrusionOk="0" h="147853" w="162004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2"/>
            <p:cNvSpPr/>
            <p:nvPr/>
          </p:nvSpPr>
          <p:spPr>
            <a:xfrm rot="-1773095">
              <a:off x="-367954" y="-345749"/>
              <a:ext cx="2944034" cy="1903799"/>
            </a:xfrm>
            <a:custGeom>
              <a:rect b="b" l="l" r="r" t="t"/>
              <a:pathLst>
                <a:path extrusionOk="0" h="76153" w="117763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22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Roboto Slab"/>
              <a:buNone/>
              <a:defRPr sz="30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144" name="Google Shape;144;p22"/>
          <p:cNvGrpSpPr/>
          <p:nvPr/>
        </p:nvGrpSpPr>
        <p:grpSpPr>
          <a:xfrm>
            <a:off x="5885561" y="1642375"/>
            <a:ext cx="4152211" cy="5064019"/>
            <a:chOff x="5885561" y="1642375"/>
            <a:chExt cx="4152211" cy="5064019"/>
          </a:xfrm>
        </p:grpSpPr>
        <p:sp>
          <p:nvSpPr>
            <p:cNvPr id="145" name="Google Shape;145;p22"/>
            <p:cNvSpPr/>
            <p:nvPr/>
          </p:nvSpPr>
          <p:spPr>
            <a:xfrm flipH="1" rot="-5180509">
              <a:off x="5741213" y="2017921"/>
              <a:ext cx="4011899" cy="3474308"/>
            </a:xfrm>
            <a:custGeom>
              <a:rect b="b" l="l" r="r" t="t"/>
              <a:pathLst>
                <a:path extrusionOk="0" h="138981" w="160486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 flipH="1" rot="-4304122">
              <a:off x="6042651" y="3019518"/>
              <a:ext cx="4241890" cy="2547249"/>
            </a:xfrm>
            <a:custGeom>
              <a:rect b="b" l="l" r="r" t="t"/>
              <a:pathLst>
                <a:path extrusionOk="0" h="101892" w="169679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6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3"/>
          <p:cNvGrpSpPr/>
          <p:nvPr/>
        </p:nvGrpSpPr>
        <p:grpSpPr>
          <a:xfrm>
            <a:off x="5522402" y="2719725"/>
            <a:ext cx="5188215" cy="3820875"/>
            <a:chOff x="5522402" y="2719725"/>
            <a:chExt cx="5188215" cy="3820875"/>
          </a:xfrm>
        </p:grpSpPr>
        <p:sp>
          <p:nvSpPr>
            <p:cNvPr id="149" name="Google Shape;149;p23"/>
            <p:cNvSpPr/>
            <p:nvPr/>
          </p:nvSpPr>
          <p:spPr>
            <a:xfrm>
              <a:off x="5522402" y="2719725"/>
              <a:ext cx="4012150" cy="3474525"/>
            </a:xfrm>
            <a:custGeom>
              <a:rect b="b" l="l" r="r" t="t"/>
              <a:pathLst>
                <a:path extrusionOk="0" h="138981" w="160486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 flipH="1" rot="-5400000">
              <a:off x="6753292" y="2583275"/>
              <a:ext cx="3559275" cy="4355375"/>
            </a:xfrm>
            <a:custGeom>
              <a:rect b="b" l="l" r="r" t="t"/>
              <a:pathLst>
                <a:path extrusionOk="0" h="174215" w="142371">
                  <a:moveTo>
                    <a:pt x="85227" y="20139"/>
                  </a:moveTo>
                  <a:cubicBezTo>
                    <a:pt x="81618" y="28757"/>
                    <a:pt x="80960" y="38439"/>
                    <a:pt x="82461" y="47648"/>
                  </a:cubicBezTo>
                  <a:cubicBezTo>
                    <a:pt x="83659" y="55002"/>
                    <a:pt x="86188" y="62322"/>
                    <a:pt x="85278" y="69709"/>
                  </a:cubicBezTo>
                  <a:cubicBezTo>
                    <a:pt x="84232" y="78210"/>
                    <a:pt x="78565" y="85733"/>
                    <a:pt x="71329" y="90320"/>
                  </a:cubicBezTo>
                  <a:cubicBezTo>
                    <a:pt x="64076" y="94908"/>
                    <a:pt x="55390" y="96814"/>
                    <a:pt x="46822" y="97185"/>
                  </a:cubicBezTo>
                  <a:cubicBezTo>
                    <a:pt x="41560" y="97404"/>
                    <a:pt x="36247" y="97084"/>
                    <a:pt x="31086" y="98113"/>
                  </a:cubicBezTo>
                  <a:cubicBezTo>
                    <a:pt x="25908" y="99125"/>
                    <a:pt x="20746" y="101756"/>
                    <a:pt x="18216" y="106360"/>
                  </a:cubicBezTo>
                  <a:cubicBezTo>
                    <a:pt x="13409" y="115097"/>
                    <a:pt x="19448" y="127444"/>
                    <a:pt x="13291" y="135270"/>
                  </a:cubicBezTo>
                  <a:cubicBezTo>
                    <a:pt x="11335" y="137749"/>
                    <a:pt x="8451" y="139284"/>
                    <a:pt x="6207" y="141493"/>
                  </a:cubicBezTo>
                  <a:cubicBezTo>
                    <a:pt x="338" y="147296"/>
                    <a:pt x="1" y="157449"/>
                    <a:pt x="4706" y="164230"/>
                  </a:cubicBezTo>
                  <a:cubicBezTo>
                    <a:pt x="9429" y="170993"/>
                    <a:pt x="18334" y="174215"/>
                    <a:pt x="26498" y="173085"/>
                  </a:cubicBezTo>
                  <a:cubicBezTo>
                    <a:pt x="42319" y="170875"/>
                    <a:pt x="52978" y="155037"/>
                    <a:pt x="68293" y="150500"/>
                  </a:cubicBezTo>
                  <a:cubicBezTo>
                    <a:pt x="83068" y="146132"/>
                    <a:pt x="99834" y="152980"/>
                    <a:pt x="114035" y="147026"/>
                  </a:cubicBezTo>
                  <a:cubicBezTo>
                    <a:pt x="120512" y="144310"/>
                    <a:pt x="125724" y="139166"/>
                    <a:pt x="129721" y="133398"/>
                  </a:cubicBezTo>
                  <a:cubicBezTo>
                    <a:pt x="138998" y="120056"/>
                    <a:pt x="142371" y="103257"/>
                    <a:pt x="141696" y="87031"/>
                  </a:cubicBezTo>
                  <a:cubicBezTo>
                    <a:pt x="141038" y="70806"/>
                    <a:pt x="136603" y="54951"/>
                    <a:pt x="131374" y="39586"/>
                  </a:cubicBezTo>
                  <a:cubicBezTo>
                    <a:pt x="128625" y="31557"/>
                    <a:pt x="125656" y="23529"/>
                    <a:pt x="121068" y="16411"/>
                  </a:cubicBezTo>
                  <a:cubicBezTo>
                    <a:pt x="117695" y="11149"/>
                    <a:pt x="109633" y="0"/>
                    <a:pt x="102397" y="1316"/>
                  </a:cubicBezTo>
                  <a:cubicBezTo>
                    <a:pt x="94841" y="2682"/>
                    <a:pt x="87875" y="13814"/>
                    <a:pt x="85227" y="201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 flipH="1" rot="5706375">
              <a:off x="8530054" y="4325785"/>
              <a:ext cx="679304" cy="799900"/>
            </a:xfrm>
            <a:custGeom>
              <a:rect b="b" l="l" r="r" t="t"/>
              <a:pathLst>
                <a:path extrusionOk="0" h="31997" w="27173">
                  <a:moveTo>
                    <a:pt x="14624" y="11976"/>
                  </a:moveTo>
                  <a:cubicBezTo>
                    <a:pt x="17221" y="14135"/>
                    <a:pt x="20662" y="15096"/>
                    <a:pt x="23209" y="17305"/>
                  </a:cubicBezTo>
                  <a:cubicBezTo>
                    <a:pt x="25148" y="18992"/>
                    <a:pt x="26447" y="21286"/>
                    <a:pt x="26903" y="23799"/>
                  </a:cubicBezTo>
                  <a:cubicBezTo>
                    <a:pt x="27172" y="25368"/>
                    <a:pt x="27088" y="27071"/>
                    <a:pt x="26312" y="28454"/>
                  </a:cubicBezTo>
                  <a:cubicBezTo>
                    <a:pt x="24997" y="30816"/>
                    <a:pt x="22045" y="31760"/>
                    <a:pt x="19346" y="31828"/>
                  </a:cubicBezTo>
                  <a:cubicBezTo>
                    <a:pt x="12819" y="31996"/>
                    <a:pt x="6545" y="28049"/>
                    <a:pt x="3104" y="22500"/>
                  </a:cubicBezTo>
                  <a:cubicBezTo>
                    <a:pt x="1147" y="19346"/>
                    <a:pt x="0" y="15653"/>
                    <a:pt x="237" y="11959"/>
                  </a:cubicBezTo>
                  <a:cubicBezTo>
                    <a:pt x="456" y="8248"/>
                    <a:pt x="2109" y="4605"/>
                    <a:pt x="4993" y="2294"/>
                  </a:cubicBezTo>
                  <a:cubicBezTo>
                    <a:pt x="7826" y="0"/>
                    <a:pt x="9985" y="692"/>
                    <a:pt x="10475" y="3863"/>
                  </a:cubicBezTo>
                  <a:cubicBezTo>
                    <a:pt x="10947" y="7051"/>
                    <a:pt x="12077" y="9850"/>
                    <a:pt x="14624" y="1197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23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Roboto Slab"/>
              <a:buNone/>
              <a:defRPr sz="30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153" name="Google Shape;153;p23"/>
          <p:cNvGrpSpPr/>
          <p:nvPr/>
        </p:nvGrpSpPr>
        <p:grpSpPr>
          <a:xfrm>
            <a:off x="-1344150" y="-1616332"/>
            <a:ext cx="4421084" cy="4831628"/>
            <a:chOff x="-795025" y="-1486657"/>
            <a:chExt cx="4421084" cy="4831628"/>
          </a:xfrm>
        </p:grpSpPr>
        <p:sp>
          <p:nvSpPr>
            <p:cNvPr id="154" name="Google Shape;154;p23"/>
            <p:cNvSpPr/>
            <p:nvPr/>
          </p:nvSpPr>
          <p:spPr>
            <a:xfrm>
              <a:off x="-424041" y="-351354"/>
              <a:ext cx="4050100" cy="3696325"/>
            </a:xfrm>
            <a:custGeom>
              <a:rect b="b" l="l" r="r" t="t"/>
              <a:pathLst>
                <a:path extrusionOk="0" h="147853" w="162004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gradFill>
              <a:gsLst>
                <a:gs pos="0">
                  <a:srgbClr val="00399C"/>
                </a:gs>
                <a:gs pos="100000">
                  <a:srgbClr val="020A1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 rot="757955">
              <a:off x="-488814" y="-1134609"/>
              <a:ext cx="3573227" cy="3195824"/>
            </a:xfrm>
            <a:custGeom>
              <a:rect b="b" l="l" r="r" t="t"/>
              <a:pathLst>
                <a:path extrusionOk="0" h="127832" w="142928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 flipH="1" rot="-2169705">
              <a:off x="-516892" y="-622863"/>
              <a:ext cx="2944241" cy="1903932"/>
            </a:xfrm>
            <a:custGeom>
              <a:rect b="b" l="l" r="r" t="t"/>
              <a:pathLst>
                <a:path extrusionOk="0" h="76153" w="117763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5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Roboto Slab"/>
              <a:buNone/>
              <a:defRPr sz="30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159" name="Google Shape;159;p24"/>
          <p:cNvGrpSpPr/>
          <p:nvPr/>
        </p:nvGrpSpPr>
        <p:grpSpPr>
          <a:xfrm>
            <a:off x="-1816297" y="2601775"/>
            <a:ext cx="5067150" cy="4506162"/>
            <a:chOff x="-1663897" y="2449375"/>
            <a:chExt cx="5067150" cy="4506162"/>
          </a:xfrm>
        </p:grpSpPr>
        <p:sp>
          <p:nvSpPr>
            <p:cNvPr id="160" name="Google Shape;160;p24"/>
            <p:cNvSpPr/>
            <p:nvPr/>
          </p:nvSpPr>
          <p:spPr>
            <a:xfrm flipH="1">
              <a:off x="-979528" y="2449375"/>
              <a:ext cx="4012150" cy="3474525"/>
            </a:xfrm>
            <a:custGeom>
              <a:rect b="b" l="l" r="r" t="t"/>
              <a:pathLst>
                <a:path extrusionOk="0" h="138981" w="160486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 flipH="1" rot="1743844">
              <a:off x="-1251366" y="3303569"/>
              <a:ext cx="4242086" cy="2797776"/>
            </a:xfrm>
            <a:custGeom>
              <a:rect b="b" l="l" r="r" t="t"/>
              <a:pathLst>
                <a:path extrusionOk="0" h="101892" w="169679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24"/>
          <p:cNvSpPr/>
          <p:nvPr/>
        </p:nvSpPr>
        <p:spPr>
          <a:xfrm flipH="1" rot="-757955">
            <a:off x="7669908" y="-1240084"/>
            <a:ext cx="3573227" cy="3195824"/>
          </a:xfrm>
          <a:custGeom>
            <a:rect b="b" l="l" r="r" t="t"/>
            <a:pathLst>
              <a:path extrusionOk="0" h="127832" w="142928">
                <a:moveTo>
                  <a:pt x="124948" y="54968"/>
                </a:moveTo>
                <a:cubicBezTo>
                  <a:pt x="118808" y="59927"/>
                  <a:pt x="111809" y="63992"/>
                  <a:pt x="104168" y="65915"/>
                </a:cubicBezTo>
                <a:cubicBezTo>
                  <a:pt x="94588" y="68343"/>
                  <a:pt x="84502" y="67365"/>
                  <a:pt x="74668" y="68377"/>
                </a:cubicBezTo>
                <a:cubicBezTo>
                  <a:pt x="64835" y="69406"/>
                  <a:pt x="54327" y="73184"/>
                  <a:pt x="49571" y="81837"/>
                </a:cubicBezTo>
                <a:cubicBezTo>
                  <a:pt x="45979" y="88364"/>
                  <a:pt x="46400" y="96224"/>
                  <a:pt x="46080" y="103662"/>
                </a:cubicBezTo>
                <a:cubicBezTo>
                  <a:pt x="45742" y="111083"/>
                  <a:pt x="44056" y="119314"/>
                  <a:pt x="37950" y="123581"/>
                </a:cubicBezTo>
                <a:cubicBezTo>
                  <a:pt x="31861" y="127832"/>
                  <a:pt x="23074" y="126415"/>
                  <a:pt x="17187" y="121895"/>
                </a:cubicBezTo>
                <a:cubicBezTo>
                  <a:pt x="11301" y="117358"/>
                  <a:pt x="7810" y="110375"/>
                  <a:pt x="5415" y="103342"/>
                </a:cubicBezTo>
                <a:cubicBezTo>
                  <a:pt x="1586" y="92159"/>
                  <a:pt x="0" y="80066"/>
                  <a:pt x="2159" y="68462"/>
                </a:cubicBezTo>
                <a:cubicBezTo>
                  <a:pt x="5431" y="50903"/>
                  <a:pt x="17137" y="35707"/>
                  <a:pt x="31659" y="25334"/>
                </a:cubicBezTo>
                <a:cubicBezTo>
                  <a:pt x="46198" y="14978"/>
                  <a:pt x="63385" y="8990"/>
                  <a:pt x="80724" y="4757"/>
                </a:cubicBezTo>
                <a:cubicBezTo>
                  <a:pt x="91923" y="2024"/>
                  <a:pt x="103730" y="0"/>
                  <a:pt x="114878" y="2918"/>
                </a:cubicBezTo>
                <a:cubicBezTo>
                  <a:pt x="125487" y="5701"/>
                  <a:pt x="134966" y="14505"/>
                  <a:pt x="138778" y="24862"/>
                </a:cubicBezTo>
                <a:cubicBezTo>
                  <a:pt x="142927" y="36128"/>
                  <a:pt x="133027" y="48424"/>
                  <a:pt x="124948" y="549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 rot="2169705">
            <a:off x="7753848" y="-411425"/>
            <a:ext cx="2944241" cy="1903932"/>
          </a:xfrm>
          <a:custGeom>
            <a:rect b="b" l="l" r="r" t="t"/>
            <a:pathLst>
              <a:path extrusionOk="0" h="76153" w="117763">
                <a:moveTo>
                  <a:pt x="105501" y="47277"/>
                </a:moveTo>
                <a:cubicBezTo>
                  <a:pt x="100424" y="47328"/>
                  <a:pt x="95718" y="44882"/>
                  <a:pt x="91164" y="42622"/>
                </a:cubicBezTo>
                <a:cubicBezTo>
                  <a:pt x="84367" y="39249"/>
                  <a:pt x="77384" y="36162"/>
                  <a:pt x="70098" y="34054"/>
                </a:cubicBezTo>
                <a:cubicBezTo>
                  <a:pt x="62086" y="31726"/>
                  <a:pt x="53434" y="30647"/>
                  <a:pt x="45456" y="33092"/>
                </a:cubicBezTo>
                <a:cubicBezTo>
                  <a:pt x="37495" y="35555"/>
                  <a:pt x="30428" y="42167"/>
                  <a:pt x="29382" y="50448"/>
                </a:cubicBezTo>
                <a:cubicBezTo>
                  <a:pt x="28842" y="54665"/>
                  <a:pt x="29837" y="58898"/>
                  <a:pt x="29702" y="63149"/>
                </a:cubicBezTo>
                <a:cubicBezTo>
                  <a:pt x="29601" y="66741"/>
                  <a:pt x="28522" y="70587"/>
                  <a:pt x="25671" y="72796"/>
                </a:cubicBezTo>
                <a:cubicBezTo>
                  <a:pt x="21354" y="76153"/>
                  <a:pt x="14860" y="74398"/>
                  <a:pt x="10542" y="71042"/>
                </a:cubicBezTo>
                <a:cubicBezTo>
                  <a:pt x="3728" y="65746"/>
                  <a:pt x="1" y="56975"/>
                  <a:pt x="51" y="48340"/>
                </a:cubicBezTo>
                <a:cubicBezTo>
                  <a:pt x="102" y="39704"/>
                  <a:pt x="3745" y="31288"/>
                  <a:pt x="9345" y="24710"/>
                </a:cubicBezTo>
                <a:cubicBezTo>
                  <a:pt x="14944" y="18132"/>
                  <a:pt x="22416" y="13325"/>
                  <a:pt x="30428" y="10069"/>
                </a:cubicBezTo>
                <a:cubicBezTo>
                  <a:pt x="55205" y="0"/>
                  <a:pt x="83557" y="4959"/>
                  <a:pt x="103460" y="22821"/>
                </a:cubicBezTo>
                <a:cubicBezTo>
                  <a:pt x="108166" y="27037"/>
                  <a:pt x="112601" y="32182"/>
                  <a:pt x="115283" y="37950"/>
                </a:cubicBezTo>
                <a:cubicBezTo>
                  <a:pt x="117763" y="43313"/>
                  <a:pt x="110038" y="47243"/>
                  <a:pt x="105501" y="47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4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Roboto Slab"/>
              <a:buNone/>
              <a:defRPr sz="30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166" name="Google Shape;166;p25"/>
          <p:cNvGrpSpPr/>
          <p:nvPr/>
        </p:nvGrpSpPr>
        <p:grpSpPr>
          <a:xfrm rot="-503654">
            <a:off x="-1178788" y="2199068"/>
            <a:ext cx="5224230" cy="6084556"/>
            <a:chOff x="-837984" y="1335669"/>
            <a:chExt cx="5223634" cy="6083861"/>
          </a:xfrm>
        </p:grpSpPr>
        <p:sp>
          <p:nvSpPr>
            <p:cNvPr id="167" name="Google Shape;167;p25"/>
            <p:cNvSpPr/>
            <p:nvPr/>
          </p:nvSpPr>
          <p:spPr>
            <a:xfrm flipH="1" rot="-186080">
              <a:off x="-272724" y="1428758"/>
              <a:ext cx="3559149" cy="4355221"/>
            </a:xfrm>
            <a:custGeom>
              <a:rect b="b" l="l" r="r" t="t"/>
              <a:pathLst>
                <a:path extrusionOk="0" h="174215" w="142371">
                  <a:moveTo>
                    <a:pt x="85227" y="20139"/>
                  </a:moveTo>
                  <a:cubicBezTo>
                    <a:pt x="81618" y="28757"/>
                    <a:pt x="80960" y="38439"/>
                    <a:pt x="82461" y="47648"/>
                  </a:cubicBezTo>
                  <a:cubicBezTo>
                    <a:pt x="83659" y="55002"/>
                    <a:pt x="86188" y="62322"/>
                    <a:pt x="85278" y="69709"/>
                  </a:cubicBezTo>
                  <a:cubicBezTo>
                    <a:pt x="84232" y="78210"/>
                    <a:pt x="78565" y="85733"/>
                    <a:pt x="71329" y="90320"/>
                  </a:cubicBezTo>
                  <a:cubicBezTo>
                    <a:pt x="64076" y="94908"/>
                    <a:pt x="55390" y="96814"/>
                    <a:pt x="46822" y="97185"/>
                  </a:cubicBezTo>
                  <a:cubicBezTo>
                    <a:pt x="41560" y="97404"/>
                    <a:pt x="36247" y="97084"/>
                    <a:pt x="31086" y="98113"/>
                  </a:cubicBezTo>
                  <a:cubicBezTo>
                    <a:pt x="25908" y="99125"/>
                    <a:pt x="20746" y="101756"/>
                    <a:pt x="18216" y="106360"/>
                  </a:cubicBezTo>
                  <a:cubicBezTo>
                    <a:pt x="13409" y="115097"/>
                    <a:pt x="19448" y="127444"/>
                    <a:pt x="13291" y="135270"/>
                  </a:cubicBezTo>
                  <a:cubicBezTo>
                    <a:pt x="11335" y="137749"/>
                    <a:pt x="8451" y="139284"/>
                    <a:pt x="6207" y="141493"/>
                  </a:cubicBezTo>
                  <a:cubicBezTo>
                    <a:pt x="338" y="147296"/>
                    <a:pt x="1" y="157449"/>
                    <a:pt x="4706" y="164230"/>
                  </a:cubicBezTo>
                  <a:cubicBezTo>
                    <a:pt x="9429" y="170993"/>
                    <a:pt x="18334" y="174215"/>
                    <a:pt x="26498" y="173085"/>
                  </a:cubicBezTo>
                  <a:cubicBezTo>
                    <a:pt x="42319" y="170875"/>
                    <a:pt x="52978" y="155037"/>
                    <a:pt x="68293" y="150500"/>
                  </a:cubicBezTo>
                  <a:cubicBezTo>
                    <a:pt x="83068" y="146132"/>
                    <a:pt x="99834" y="152980"/>
                    <a:pt x="114035" y="147026"/>
                  </a:cubicBezTo>
                  <a:cubicBezTo>
                    <a:pt x="120512" y="144310"/>
                    <a:pt x="125724" y="139166"/>
                    <a:pt x="129721" y="133398"/>
                  </a:cubicBezTo>
                  <a:cubicBezTo>
                    <a:pt x="138998" y="120056"/>
                    <a:pt x="142371" y="103257"/>
                    <a:pt x="141696" y="87031"/>
                  </a:cubicBezTo>
                  <a:cubicBezTo>
                    <a:pt x="141038" y="70806"/>
                    <a:pt x="136603" y="54951"/>
                    <a:pt x="131374" y="39586"/>
                  </a:cubicBezTo>
                  <a:cubicBezTo>
                    <a:pt x="128625" y="31557"/>
                    <a:pt x="125656" y="23529"/>
                    <a:pt x="121068" y="16411"/>
                  </a:cubicBezTo>
                  <a:cubicBezTo>
                    <a:pt x="117695" y="11149"/>
                    <a:pt x="109633" y="0"/>
                    <a:pt x="102397" y="1316"/>
                  </a:cubicBezTo>
                  <a:cubicBezTo>
                    <a:pt x="94841" y="2682"/>
                    <a:pt x="87875" y="13814"/>
                    <a:pt x="85227" y="201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 flipH="1">
              <a:off x="-346925" y="2398575"/>
              <a:ext cx="3555075" cy="2795250"/>
            </a:xfrm>
            <a:custGeom>
              <a:rect b="b" l="l" r="r" t="t"/>
              <a:pathLst>
                <a:path extrusionOk="0" h="111810" w="142203">
                  <a:moveTo>
                    <a:pt x="114794" y="5516"/>
                  </a:moveTo>
                  <a:cubicBezTo>
                    <a:pt x="108588" y="9480"/>
                    <a:pt x="104489" y="16007"/>
                    <a:pt x="101284" y="22653"/>
                  </a:cubicBezTo>
                  <a:cubicBezTo>
                    <a:pt x="98080" y="29298"/>
                    <a:pt x="95533" y="36298"/>
                    <a:pt x="91434" y="42420"/>
                  </a:cubicBezTo>
                  <a:cubicBezTo>
                    <a:pt x="87353" y="48543"/>
                    <a:pt x="81314" y="53873"/>
                    <a:pt x="74028" y="54969"/>
                  </a:cubicBezTo>
                  <a:cubicBezTo>
                    <a:pt x="69525" y="55644"/>
                    <a:pt x="64920" y="54682"/>
                    <a:pt x="60400" y="55138"/>
                  </a:cubicBezTo>
                  <a:cubicBezTo>
                    <a:pt x="55492" y="55644"/>
                    <a:pt x="50904" y="57803"/>
                    <a:pt x="47362" y="61243"/>
                  </a:cubicBezTo>
                  <a:cubicBezTo>
                    <a:pt x="43314" y="65207"/>
                    <a:pt x="40733" y="70790"/>
                    <a:pt x="35758" y="73522"/>
                  </a:cubicBezTo>
                  <a:cubicBezTo>
                    <a:pt x="27072" y="78295"/>
                    <a:pt x="14978" y="72190"/>
                    <a:pt x="6815" y="77840"/>
                  </a:cubicBezTo>
                  <a:cubicBezTo>
                    <a:pt x="574" y="82158"/>
                    <a:pt x="1" y="91502"/>
                    <a:pt x="2969" y="98485"/>
                  </a:cubicBezTo>
                  <a:cubicBezTo>
                    <a:pt x="4083" y="101099"/>
                    <a:pt x="5651" y="103595"/>
                    <a:pt x="7911" y="105349"/>
                  </a:cubicBezTo>
                  <a:cubicBezTo>
                    <a:pt x="13325" y="109566"/>
                    <a:pt x="21000" y="108470"/>
                    <a:pt x="27797" y="107542"/>
                  </a:cubicBezTo>
                  <a:cubicBezTo>
                    <a:pt x="42167" y="105586"/>
                    <a:pt x="56858" y="105417"/>
                    <a:pt x="71127" y="108048"/>
                  </a:cubicBezTo>
                  <a:cubicBezTo>
                    <a:pt x="79004" y="109499"/>
                    <a:pt x="86847" y="111809"/>
                    <a:pt x="94858" y="111472"/>
                  </a:cubicBezTo>
                  <a:cubicBezTo>
                    <a:pt x="111354" y="110797"/>
                    <a:pt x="125758" y="98637"/>
                    <a:pt x="133179" y="83895"/>
                  </a:cubicBezTo>
                  <a:cubicBezTo>
                    <a:pt x="140583" y="69154"/>
                    <a:pt x="142118" y="52169"/>
                    <a:pt x="142186" y="35657"/>
                  </a:cubicBezTo>
                  <a:cubicBezTo>
                    <a:pt x="142202" y="30209"/>
                    <a:pt x="142051" y="24643"/>
                    <a:pt x="140145" y="19532"/>
                  </a:cubicBezTo>
                  <a:cubicBezTo>
                    <a:pt x="138155" y="14169"/>
                    <a:pt x="134073" y="8620"/>
                    <a:pt x="130210" y="4386"/>
                  </a:cubicBezTo>
                  <a:cubicBezTo>
                    <a:pt x="126230" y="1"/>
                    <a:pt x="119011" y="2818"/>
                    <a:pt x="114794" y="55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 flipH="1" rot="1487267">
              <a:off x="-440447" y="3753856"/>
              <a:ext cx="4428561" cy="2869511"/>
            </a:xfrm>
            <a:custGeom>
              <a:rect b="b" l="l" r="r" t="t"/>
              <a:pathLst>
                <a:path extrusionOk="0" h="101892" w="169679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" name="Google Shape;170;p25"/>
          <p:cNvGrpSpPr/>
          <p:nvPr/>
        </p:nvGrpSpPr>
        <p:grpSpPr>
          <a:xfrm rot="516249">
            <a:off x="6176451" y="-1448381"/>
            <a:ext cx="4507962" cy="4298778"/>
            <a:chOff x="6176693" y="-610070"/>
            <a:chExt cx="4508169" cy="4298977"/>
          </a:xfrm>
        </p:grpSpPr>
        <p:sp>
          <p:nvSpPr>
            <p:cNvPr id="171" name="Google Shape;171;p25"/>
            <p:cNvSpPr/>
            <p:nvPr/>
          </p:nvSpPr>
          <p:spPr>
            <a:xfrm flipH="1" rot="1315490">
              <a:off x="6644128" y="-58525"/>
              <a:ext cx="3573298" cy="3195888"/>
            </a:xfrm>
            <a:custGeom>
              <a:rect b="b" l="l" r="r" t="t"/>
              <a:pathLst>
                <a:path extrusionOk="0" h="127832" w="142928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 rot="3958655">
              <a:off x="7419518" y="349260"/>
              <a:ext cx="2944119" cy="1903854"/>
            </a:xfrm>
            <a:custGeom>
              <a:rect b="b" l="l" r="r" t="t"/>
              <a:pathLst>
                <a:path extrusionOk="0" h="76153" w="117763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ctrTitle"/>
          </p:nvPr>
        </p:nvSpPr>
        <p:spPr>
          <a:xfrm>
            <a:off x="2643450" y="720750"/>
            <a:ext cx="3857100" cy="7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b="1" sz="5200">
                <a:latin typeface="Calistoga"/>
                <a:ea typeface="Calistoga"/>
                <a:cs typeface="Calistoga"/>
                <a:sym typeface="Calistog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b="1" sz="5200">
                <a:latin typeface="Calistoga"/>
                <a:ea typeface="Calistoga"/>
                <a:cs typeface="Calistoga"/>
                <a:sym typeface="Calistog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b="1" sz="5200">
                <a:latin typeface="Calistoga"/>
                <a:ea typeface="Calistoga"/>
                <a:cs typeface="Calistoga"/>
                <a:sym typeface="Calistog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b="1" sz="5200">
                <a:latin typeface="Calistoga"/>
                <a:ea typeface="Calistoga"/>
                <a:cs typeface="Calistoga"/>
                <a:sym typeface="Calistog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b="1" sz="5200">
                <a:latin typeface="Calistoga"/>
                <a:ea typeface="Calistoga"/>
                <a:cs typeface="Calistoga"/>
                <a:sym typeface="Calistog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b="1" sz="5200">
                <a:latin typeface="Calistoga"/>
                <a:ea typeface="Calistoga"/>
                <a:cs typeface="Calistoga"/>
                <a:sym typeface="Calistog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b="1" sz="5200">
                <a:latin typeface="Calistoga"/>
                <a:ea typeface="Calistoga"/>
                <a:cs typeface="Calistoga"/>
                <a:sym typeface="Calistog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b="1" sz="5200">
                <a:latin typeface="Calistoga"/>
                <a:ea typeface="Calistoga"/>
                <a:cs typeface="Calistoga"/>
                <a:sym typeface="Calistoga"/>
              </a:defRPr>
            </a:lvl9pPr>
          </a:lstStyle>
          <a:p/>
        </p:txBody>
      </p:sp>
      <p:sp>
        <p:nvSpPr>
          <p:cNvPr id="175" name="Google Shape;175;p26"/>
          <p:cNvSpPr txBox="1"/>
          <p:nvPr>
            <p:ph idx="1" type="subTitle"/>
          </p:nvPr>
        </p:nvSpPr>
        <p:spPr>
          <a:xfrm>
            <a:off x="2643450" y="1600200"/>
            <a:ext cx="3857100" cy="11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6" name="Google Shape;176;p26"/>
          <p:cNvSpPr txBox="1"/>
          <p:nvPr/>
        </p:nvSpPr>
        <p:spPr>
          <a:xfrm>
            <a:off x="2685600" y="3527600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CREDITS: This presentation template was created by </a:t>
            </a:r>
            <a:r>
              <a:rPr b="1" lang="en" sz="1200">
                <a:solidFill>
                  <a:schemeClr val="accent4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, and includes icons by </a:t>
            </a:r>
            <a:r>
              <a:rPr b="1" lang="en" sz="1200">
                <a:solidFill>
                  <a:schemeClr val="accent4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 </a:t>
            </a:r>
            <a:r>
              <a:rPr lang="en" sz="1200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and infographics &amp; images by </a:t>
            </a:r>
            <a:r>
              <a:rPr b="1" lang="en" sz="1200">
                <a:solidFill>
                  <a:schemeClr val="accent4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3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7"/>
          <p:cNvGrpSpPr/>
          <p:nvPr/>
        </p:nvGrpSpPr>
        <p:grpSpPr>
          <a:xfrm rot="854098">
            <a:off x="-1149857" y="2389779"/>
            <a:ext cx="4447740" cy="3966248"/>
            <a:chOff x="-694705" y="2491430"/>
            <a:chExt cx="4447720" cy="3966229"/>
          </a:xfrm>
        </p:grpSpPr>
        <p:sp>
          <p:nvSpPr>
            <p:cNvPr id="179" name="Google Shape;179;p27"/>
            <p:cNvSpPr/>
            <p:nvPr/>
          </p:nvSpPr>
          <p:spPr>
            <a:xfrm flipH="1">
              <a:off x="-259135" y="2871300"/>
              <a:ext cx="4012150" cy="3474525"/>
            </a:xfrm>
            <a:custGeom>
              <a:rect b="b" l="l" r="r" t="t"/>
              <a:pathLst>
                <a:path extrusionOk="0" h="138981" w="160486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 flipH="1" rot="-1070980">
              <a:off x="-326851" y="2984895"/>
              <a:ext cx="3687652" cy="2979300"/>
            </a:xfrm>
            <a:custGeom>
              <a:rect b="b" l="l" r="r" t="t"/>
              <a:pathLst>
                <a:path extrusionOk="0" h="119180" w="147516">
                  <a:moveTo>
                    <a:pt x="129198" y="3003"/>
                  </a:moveTo>
                  <a:cubicBezTo>
                    <a:pt x="119517" y="7827"/>
                    <a:pt x="114389" y="18773"/>
                    <a:pt x="112382" y="29399"/>
                  </a:cubicBezTo>
                  <a:cubicBezTo>
                    <a:pt x="110375" y="40042"/>
                    <a:pt x="110780" y="51039"/>
                    <a:pt x="108486" y="61614"/>
                  </a:cubicBezTo>
                  <a:cubicBezTo>
                    <a:pt x="107238" y="67383"/>
                    <a:pt x="104657" y="73573"/>
                    <a:pt x="99243" y="75917"/>
                  </a:cubicBezTo>
                  <a:cubicBezTo>
                    <a:pt x="95752" y="77418"/>
                    <a:pt x="91771" y="77014"/>
                    <a:pt x="88044" y="76339"/>
                  </a:cubicBezTo>
                  <a:cubicBezTo>
                    <a:pt x="81786" y="75226"/>
                    <a:pt x="75630" y="73472"/>
                    <a:pt x="69305" y="73101"/>
                  </a:cubicBezTo>
                  <a:cubicBezTo>
                    <a:pt x="62980" y="72713"/>
                    <a:pt x="56234" y="73860"/>
                    <a:pt x="51376" y="77924"/>
                  </a:cubicBezTo>
                  <a:cubicBezTo>
                    <a:pt x="45945" y="82445"/>
                    <a:pt x="43499" y="89967"/>
                    <a:pt x="37714" y="93998"/>
                  </a:cubicBezTo>
                  <a:cubicBezTo>
                    <a:pt x="28674" y="100306"/>
                    <a:pt x="15670" y="95685"/>
                    <a:pt x="5668" y="100306"/>
                  </a:cubicBezTo>
                  <a:cubicBezTo>
                    <a:pt x="2767" y="101639"/>
                    <a:pt x="1" y="104186"/>
                    <a:pt x="18" y="107373"/>
                  </a:cubicBezTo>
                  <a:cubicBezTo>
                    <a:pt x="51" y="110865"/>
                    <a:pt x="3340" y="113412"/>
                    <a:pt x="6562" y="114795"/>
                  </a:cubicBezTo>
                  <a:cubicBezTo>
                    <a:pt x="16766" y="119180"/>
                    <a:pt x="28488" y="117341"/>
                    <a:pt x="39266" y="114677"/>
                  </a:cubicBezTo>
                  <a:cubicBezTo>
                    <a:pt x="50044" y="112012"/>
                    <a:pt x="61024" y="108571"/>
                    <a:pt x="72038" y="110005"/>
                  </a:cubicBezTo>
                  <a:cubicBezTo>
                    <a:pt x="81904" y="111286"/>
                    <a:pt x="91451" y="116448"/>
                    <a:pt x="101284" y="114879"/>
                  </a:cubicBezTo>
                  <a:cubicBezTo>
                    <a:pt x="106918" y="113985"/>
                    <a:pt x="111994" y="110932"/>
                    <a:pt x="116346" y="107238"/>
                  </a:cubicBezTo>
                  <a:cubicBezTo>
                    <a:pt x="124931" y="99952"/>
                    <a:pt x="131087" y="90102"/>
                    <a:pt x="135321" y="79662"/>
                  </a:cubicBezTo>
                  <a:cubicBezTo>
                    <a:pt x="139554" y="69221"/>
                    <a:pt x="141932" y="58140"/>
                    <a:pt x="143940" y="47059"/>
                  </a:cubicBezTo>
                  <a:cubicBezTo>
                    <a:pt x="145930" y="36028"/>
                    <a:pt x="147515" y="24491"/>
                    <a:pt x="144327" y="13747"/>
                  </a:cubicBezTo>
                  <a:cubicBezTo>
                    <a:pt x="143265" y="10155"/>
                    <a:pt x="141646" y="5685"/>
                    <a:pt x="139166" y="2784"/>
                  </a:cubicBezTo>
                  <a:cubicBezTo>
                    <a:pt x="136738" y="1"/>
                    <a:pt x="132150" y="1519"/>
                    <a:pt x="129198" y="30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27"/>
          <p:cNvGrpSpPr/>
          <p:nvPr/>
        </p:nvGrpSpPr>
        <p:grpSpPr>
          <a:xfrm rot="-703069">
            <a:off x="6741997" y="-1515341"/>
            <a:ext cx="4185822" cy="3900081"/>
            <a:chOff x="6982697" y="-1287332"/>
            <a:chExt cx="4185650" cy="3899920"/>
          </a:xfrm>
        </p:grpSpPr>
        <p:sp>
          <p:nvSpPr>
            <p:cNvPr id="182" name="Google Shape;182;p27"/>
            <p:cNvSpPr/>
            <p:nvPr/>
          </p:nvSpPr>
          <p:spPr>
            <a:xfrm flipH="1" rot="-757955">
              <a:off x="7288908" y="-935284"/>
              <a:ext cx="3573227" cy="3195824"/>
            </a:xfrm>
            <a:custGeom>
              <a:rect b="b" l="l" r="r" t="t"/>
              <a:pathLst>
                <a:path extrusionOk="0" h="127832" w="142928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solidFill>
              <a:srgbClr val="00CA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 rot="2169705">
              <a:off x="7812548" y="-336250"/>
              <a:ext cx="2944241" cy="1903932"/>
            </a:xfrm>
            <a:custGeom>
              <a:rect b="b" l="l" r="r" t="t"/>
              <a:pathLst>
                <a:path extrusionOk="0" h="76153" w="117763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4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8"/>
          <p:cNvGrpSpPr/>
          <p:nvPr/>
        </p:nvGrpSpPr>
        <p:grpSpPr>
          <a:xfrm>
            <a:off x="-1246975" y="-1408396"/>
            <a:ext cx="4330466" cy="4532186"/>
            <a:chOff x="-1094575" y="-1255996"/>
            <a:chExt cx="4330466" cy="4532186"/>
          </a:xfrm>
        </p:grpSpPr>
        <p:sp>
          <p:nvSpPr>
            <p:cNvPr id="186" name="Google Shape;186;p28"/>
            <p:cNvSpPr/>
            <p:nvPr/>
          </p:nvSpPr>
          <p:spPr>
            <a:xfrm flipH="1" rot="-4032415">
              <a:off x="-715923" y="-587786"/>
              <a:ext cx="3573161" cy="3195765"/>
            </a:xfrm>
            <a:custGeom>
              <a:rect b="b" l="l" r="r" t="t"/>
              <a:pathLst>
                <a:path extrusionOk="0" h="127832" w="142928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 flipH="1" rot="-5254554">
              <a:off x="-987256" y="631261"/>
              <a:ext cx="2944355" cy="1904006"/>
            </a:xfrm>
            <a:custGeom>
              <a:rect b="b" l="l" r="r" t="t"/>
              <a:pathLst>
                <a:path extrusionOk="0" h="76153" w="117763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 flipH="1" rot="-4492111">
              <a:off x="1556161" y="139592"/>
              <a:ext cx="679234" cy="799818"/>
            </a:xfrm>
            <a:custGeom>
              <a:rect b="b" l="l" r="r" t="t"/>
              <a:pathLst>
                <a:path extrusionOk="0" h="31997" w="27173">
                  <a:moveTo>
                    <a:pt x="14624" y="11976"/>
                  </a:moveTo>
                  <a:cubicBezTo>
                    <a:pt x="17221" y="14135"/>
                    <a:pt x="20662" y="15096"/>
                    <a:pt x="23209" y="17305"/>
                  </a:cubicBezTo>
                  <a:cubicBezTo>
                    <a:pt x="25148" y="18992"/>
                    <a:pt x="26447" y="21286"/>
                    <a:pt x="26903" y="23799"/>
                  </a:cubicBezTo>
                  <a:cubicBezTo>
                    <a:pt x="27172" y="25368"/>
                    <a:pt x="27088" y="27071"/>
                    <a:pt x="26312" y="28454"/>
                  </a:cubicBezTo>
                  <a:cubicBezTo>
                    <a:pt x="24997" y="30816"/>
                    <a:pt x="22045" y="31760"/>
                    <a:pt x="19346" y="31828"/>
                  </a:cubicBezTo>
                  <a:cubicBezTo>
                    <a:pt x="12819" y="31996"/>
                    <a:pt x="6545" y="28049"/>
                    <a:pt x="3104" y="22500"/>
                  </a:cubicBezTo>
                  <a:cubicBezTo>
                    <a:pt x="1147" y="19346"/>
                    <a:pt x="0" y="15653"/>
                    <a:pt x="237" y="11959"/>
                  </a:cubicBezTo>
                  <a:cubicBezTo>
                    <a:pt x="456" y="8248"/>
                    <a:pt x="2109" y="4605"/>
                    <a:pt x="4993" y="2294"/>
                  </a:cubicBezTo>
                  <a:cubicBezTo>
                    <a:pt x="7826" y="0"/>
                    <a:pt x="9985" y="692"/>
                    <a:pt x="10475" y="3863"/>
                  </a:cubicBezTo>
                  <a:cubicBezTo>
                    <a:pt x="10947" y="7051"/>
                    <a:pt x="12077" y="9850"/>
                    <a:pt x="14624" y="1197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5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2172725" y="1683050"/>
            <a:ext cx="4798500" cy="19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6E1200"/>
              </a:buClr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6" name="Google Shape;36;p6"/>
          <p:cNvGrpSpPr/>
          <p:nvPr/>
        </p:nvGrpSpPr>
        <p:grpSpPr>
          <a:xfrm>
            <a:off x="-1560275" y="2566500"/>
            <a:ext cx="5084690" cy="3821700"/>
            <a:chOff x="-1560275" y="2566500"/>
            <a:chExt cx="5084690" cy="3821700"/>
          </a:xfrm>
        </p:grpSpPr>
        <p:sp>
          <p:nvSpPr>
            <p:cNvPr id="37" name="Google Shape;37;p6"/>
            <p:cNvSpPr/>
            <p:nvPr/>
          </p:nvSpPr>
          <p:spPr>
            <a:xfrm flipH="1">
              <a:off x="-487735" y="2566500"/>
              <a:ext cx="4012150" cy="3474525"/>
            </a:xfrm>
            <a:custGeom>
              <a:rect b="b" l="l" r="r" t="t"/>
              <a:pathLst>
                <a:path extrusionOk="0" h="138981" w="160486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6"/>
            <p:cNvSpPr/>
            <p:nvPr/>
          </p:nvSpPr>
          <p:spPr>
            <a:xfrm rot="5400000">
              <a:off x="-1162225" y="2430875"/>
              <a:ext cx="3559275" cy="4355375"/>
            </a:xfrm>
            <a:custGeom>
              <a:rect b="b" l="l" r="r" t="t"/>
              <a:pathLst>
                <a:path extrusionOk="0" h="174215" w="142371">
                  <a:moveTo>
                    <a:pt x="85227" y="20139"/>
                  </a:moveTo>
                  <a:cubicBezTo>
                    <a:pt x="81618" y="28757"/>
                    <a:pt x="80960" y="38439"/>
                    <a:pt x="82461" y="47648"/>
                  </a:cubicBezTo>
                  <a:cubicBezTo>
                    <a:pt x="83659" y="55002"/>
                    <a:pt x="86188" y="62322"/>
                    <a:pt x="85278" y="69709"/>
                  </a:cubicBezTo>
                  <a:cubicBezTo>
                    <a:pt x="84232" y="78210"/>
                    <a:pt x="78565" y="85733"/>
                    <a:pt x="71329" y="90320"/>
                  </a:cubicBezTo>
                  <a:cubicBezTo>
                    <a:pt x="64076" y="94908"/>
                    <a:pt x="55390" y="96814"/>
                    <a:pt x="46822" y="97185"/>
                  </a:cubicBezTo>
                  <a:cubicBezTo>
                    <a:pt x="41560" y="97404"/>
                    <a:pt x="36247" y="97084"/>
                    <a:pt x="31086" y="98113"/>
                  </a:cubicBezTo>
                  <a:cubicBezTo>
                    <a:pt x="25908" y="99125"/>
                    <a:pt x="20746" y="101756"/>
                    <a:pt x="18216" y="106360"/>
                  </a:cubicBezTo>
                  <a:cubicBezTo>
                    <a:pt x="13409" y="115097"/>
                    <a:pt x="19448" y="127444"/>
                    <a:pt x="13291" y="135270"/>
                  </a:cubicBezTo>
                  <a:cubicBezTo>
                    <a:pt x="11335" y="137749"/>
                    <a:pt x="8451" y="139284"/>
                    <a:pt x="6207" y="141493"/>
                  </a:cubicBezTo>
                  <a:cubicBezTo>
                    <a:pt x="338" y="147296"/>
                    <a:pt x="1" y="157449"/>
                    <a:pt x="4706" y="164230"/>
                  </a:cubicBezTo>
                  <a:cubicBezTo>
                    <a:pt x="9429" y="170993"/>
                    <a:pt x="18334" y="174215"/>
                    <a:pt x="26498" y="173085"/>
                  </a:cubicBezTo>
                  <a:cubicBezTo>
                    <a:pt x="42319" y="170875"/>
                    <a:pt x="52978" y="155037"/>
                    <a:pt x="68293" y="150500"/>
                  </a:cubicBezTo>
                  <a:cubicBezTo>
                    <a:pt x="83068" y="146132"/>
                    <a:pt x="99834" y="152980"/>
                    <a:pt x="114035" y="147026"/>
                  </a:cubicBezTo>
                  <a:cubicBezTo>
                    <a:pt x="120512" y="144310"/>
                    <a:pt x="125724" y="139166"/>
                    <a:pt x="129721" y="133398"/>
                  </a:cubicBezTo>
                  <a:cubicBezTo>
                    <a:pt x="138998" y="120056"/>
                    <a:pt x="142371" y="103257"/>
                    <a:pt x="141696" y="87031"/>
                  </a:cubicBezTo>
                  <a:cubicBezTo>
                    <a:pt x="141038" y="70806"/>
                    <a:pt x="136603" y="54951"/>
                    <a:pt x="131374" y="39586"/>
                  </a:cubicBezTo>
                  <a:cubicBezTo>
                    <a:pt x="128625" y="31557"/>
                    <a:pt x="125656" y="23529"/>
                    <a:pt x="121068" y="16411"/>
                  </a:cubicBezTo>
                  <a:cubicBezTo>
                    <a:pt x="117695" y="11149"/>
                    <a:pt x="109633" y="0"/>
                    <a:pt x="102397" y="1316"/>
                  </a:cubicBezTo>
                  <a:cubicBezTo>
                    <a:pt x="94841" y="2682"/>
                    <a:pt x="87875" y="13814"/>
                    <a:pt x="85227" y="201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6"/>
            <p:cNvSpPr/>
            <p:nvPr/>
          </p:nvSpPr>
          <p:spPr>
            <a:xfrm>
              <a:off x="17200" y="4325775"/>
              <a:ext cx="679325" cy="799925"/>
            </a:xfrm>
            <a:custGeom>
              <a:rect b="b" l="l" r="r" t="t"/>
              <a:pathLst>
                <a:path extrusionOk="0" h="31997" w="27173">
                  <a:moveTo>
                    <a:pt x="14624" y="11976"/>
                  </a:moveTo>
                  <a:cubicBezTo>
                    <a:pt x="17221" y="14135"/>
                    <a:pt x="20662" y="15096"/>
                    <a:pt x="23209" y="17305"/>
                  </a:cubicBezTo>
                  <a:cubicBezTo>
                    <a:pt x="25148" y="18992"/>
                    <a:pt x="26447" y="21286"/>
                    <a:pt x="26903" y="23799"/>
                  </a:cubicBezTo>
                  <a:cubicBezTo>
                    <a:pt x="27172" y="25368"/>
                    <a:pt x="27088" y="27071"/>
                    <a:pt x="26312" y="28454"/>
                  </a:cubicBezTo>
                  <a:cubicBezTo>
                    <a:pt x="24997" y="30816"/>
                    <a:pt x="22045" y="31760"/>
                    <a:pt x="19346" y="31828"/>
                  </a:cubicBezTo>
                  <a:cubicBezTo>
                    <a:pt x="12819" y="31996"/>
                    <a:pt x="6545" y="28049"/>
                    <a:pt x="3104" y="22500"/>
                  </a:cubicBezTo>
                  <a:cubicBezTo>
                    <a:pt x="1147" y="19346"/>
                    <a:pt x="0" y="15653"/>
                    <a:pt x="237" y="11959"/>
                  </a:cubicBezTo>
                  <a:cubicBezTo>
                    <a:pt x="456" y="8248"/>
                    <a:pt x="2109" y="4605"/>
                    <a:pt x="4993" y="2294"/>
                  </a:cubicBezTo>
                  <a:cubicBezTo>
                    <a:pt x="7826" y="0"/>
                    <a:pt x="9985" y="692"/>
                    <a:pt x="10475" y="3863"/>
                  </a:cubicBezTo>
                  <a:cubicBezTo>
                    <a:pt x="10947" y="7051"/>
                    <a:pt x="12077" y="9850"/>
                    <a:pt x="14624" y="11976"/>
                  </a:cubicBezTo>
                  <a:close/>
                </a:path>
              </a:pathLst>
            </a:custGeom>
            <a:solidFill>
              <a:srgbClr val="DA61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45" name="Google Shape;45;p8"/>
          <p:cNvGrpSpPr/>
          <p:nvPr/>
        </p:nvGrpSpPr>
        <p:grpSpPr>
          <a:xfrm>
            <a:off x="4795079" y="-1574203"/>
            <a:ext cx="5871944" cy="5618539"/>
            <a:chOff x="4795079" y="-1574203"/>
            <a:chExt cx="5871944" cy="5618539"/>
          </a:xfrm>
        </p:grpSpPr>
        <p:sp>
          <p:nvSpPr>
            <p:cNvPr id="46" name="Google Shape;46;p8"/>
            <p:cNvSpPr/>
            <p:nvPr/>
          </p:nvSpPr>
          <p:spPr>
            <a:xfrm flipH="1" rot="8608913">
              <a:off x="5741609" y="-942705"/>
              <a:ext cx="3559413" cy="4355544"/>
            </a:xfrm>
            <a:custGeom>
              <a:rect b="b" l="l" r="r" t="t"/>
              <a:pathLst>
                <a:path extrusionOk="0" h="174215" w="142371">
                  <a:moveTo>
                    <a:pt x="85227" y="20139"/>
                  </a:moveTo>
                  <a:cubicBezTo>
                    <a:pt x="81618" y="28757"/>
                    <a:pt x="80960" y="38439"/>
                    <a:pt x="82461" y="47648"/>
                  </a:cubicBezTo>
                  <a:cubicBezTo>
                    <a:pt x="83659" y="55002"/>
                    <a:pt x="86188" y="62322"/>
                    <a:pt x="85278" y="69709"/>
                  </a:cubicBezTo>
                  <a:cubicBezTo>
                    <a:pt x="84232" y="78210"/>
                    <a:pt x="78565" y="85733"/>
                    <a:pt x="71329" y="90320"/>
                  </a:cubicBezTo>
                  <a:cubicBezTo>
                    <a:pt x="64076" y="94908"/>
                    <a:pt x="55390" y="96814"/>
                    <a:pt x="46822" y="97185"/>
                  </a:cubicBezTo>
                  <a:cubicBezTo>
                    <a:pt x="41560" y="97404"/>
                    <a:pt x="36247" y="97084"/>
                    <a:pt x="31086" y="98113"/>
                  </a:cubicBezTo>
                  <a:cubicBezTo>
                    <a:pt x="25908" y="99125"/>
                    <a:pt x="20746" y="101756"/>
                    <a:pt x="18216" y="106360"/>
                  </a:cubicBezTo>
                  <a:cubicBezTo>
                    <a:pt x="13409" y="115097"/>
                    <a:pt x="19448" y="127444"/>
                    <a:pt x="13291" y="135270"/>
                  </a:cubicBezTo>
                  <a:cubicBezTo>
                    <a:pt x="11335" y="137749"/>
                    <a:pt x="8451" y="139284"/>
                    <a:pt x="6207" y="141493"/>
                  </a:cubicBezTo>
                  <a:cubicBezTo>
                    <a:pt x="338" y="147296"/>
                    <a:pt x="1" y="157449"/>
                    <a:pt x="4706" y="164230"/>
                  </a:cubicBezTo>
                  <a:cubicBezTo>
                    <a:pt x="9429" y="170993"/>
                    <a:pt x="18334" y="174215"/>
                    <a:pt x="26498" y="173085"/>
                  </a:cubicBezTo>
                  <a:cubicBezTo>
                    <a:pt x="42319" y="170875"/>
                    <a:pt x="52978" y="155037"/>
                    <a:pt x="68293" y="150500"/>
                  </a:cubicBezTo>
                  <a:cubicBezTo>
                    <a:pt x="83068" y="146132"/>
                    <a:pt x="99834" y="152980"/>
                    <a:pt x="114035" y="147026"/>
                  </a:cubicBezTo>
                  <a:cubicBezTo>
                    <a:pt x="120512" y="144310"/>
                    <a:pt x="125724" y="139166"/>
                    <a:pt x="129721" y="133398"/>
                  </a:cubicBezTo>
                  <a:cubicBezTo>
                    <a:pt x="138998" y="120056"/>
                    <a:pt x="142371" y="103257"/>
                    <a:pt x="141696" y="87031"/>
                  </a:cubicBezTo>
                  <a:cubicBezTo>
                    <a:pt x="141038" y="70806"/>
                    <a:pt x="136603" y="54951"/>
                    <a:pt x="131374" y="39586"/>
                  </a:cubicBezTo>
                  <a:cubicBezTo>
                    <a:pt x="128625" y="31557"/>
                    <a:pt x="125656" y="23529"/>
                    <a:pt x="121068" y="16411"/>
                  </a:cubicBezTo>
                  <a:cubicBezTo>
                    <a:pt x="117695" y="11149"/>
                    <a:pt x="109633" y="0"/>
                    <a:pt x="102397" y="1316"/>
                  </a:cubicBezTo>
                  <a:cubicBezTo>
                    <a:pt x="94841" y="2682"/>
                    <a:pt x="87875" y="13814"/>
                    <a:pt x="85227" y="2013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8"/>
            <p:cNvSpPr/>
            <p:nvPr/>
          </p:nvSpPr>
          <p:spPr>
            <a:xfrm flipH="1" rot="467582">
              <a:off x="6893520" y="-233976"/>
              <a:ext cx="3573329" cy="3195915"/>
            </a:xfrm>
            <a:custGeom>
              <a:rect b="b" l="l" r="r" t="t"/>
              <a:pathLst>
                <a:path extrusionOk="0" h="127832" w="142928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solidFill>
              <a:srgbClr val="00CA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Roboto Slab"/>
              <a:buNone/>
              <a:defRPr sz="30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402250"/>
            <a:ext cx="7717500" cy="3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○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■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○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■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○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■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nielsen.com/solutions/" TargetMode="External"/><Relationship Id="rId4" Type="http://schemas.openxmlformats.org/officeDocument/2006/relationships/hyperlink" Target="https://www.comscore.com/About" TargetMode="External"/><Relationship Id="rId9" Type="http://schemas.openxmlformats.org/officeDocument/2006/relationships/hyperlink" Target="https://www.facebook.com/Nielsen" TargetMode="External"/><Relationship Id="rId5" Type="http://schemas.openxmlformats.org/officeDocument/2006/relationships/hyperlink" Target="https://www.ispot.tv/" TargetMode="External"/><Relationship Id="rId6" Type="http://schemas.openxmlformats.org/officeDocument/2006/relationships/hyperlink" Target="https://videoamp.com/" TargetMode="External"/><Relationship Id="rId7" Type="http://schemas.openxmlformats.org/officeDocument/2006/relationships/hyperlink" Target="https://core.comscore.com/v2/home" TargetMode="External"/><Relationship Id="rId8" Type="http://schemas.openxmlformats.org/officeDocument/2006/relationships/hyperlink" Target="https://www.facebook.com/comscoreinc" TargetMode="External"/><Relationship Id="rId10" Type="http://schemas.openxmlformats.org/officeDocument/2006/relationships/hyperlink" Target="https://www.talkwalker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303F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ctrTitle"/>
          </p:nvPr>
        </p:nvSpPr>
        <p:spPr>
          <a:xfrm>
            <a:off x="1691399" y="2091475"/>
            <a:ext cx="5761200" cy="15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nrope Light"/>
                <a:ea typeface="Manrope Light"/>
                <a:cs typeface="Manrope Light"/>
                <a:sym typeface="Manrope Light"/>
              </a:rPr>
              <a:t>COMSCORE</a:t>
            </a:r>
            <a:endParaRPr>
              <a:latin typeface="Manrope Light"/>
              <a:ea typeface="Manrope Light"/>
              <a:cs typeface="Manrope Light"/>
              <a:sym typeface="Manrope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Manrope Light"/>
                <a:ea typeface="Manrope Light"/>
                <a:cs typeface="Manrope Light"/>
                <a:sym typeface="Manrope Light"/>
              </a:rPr>
              <a:t>Competitive Analysis and Marketing Strategy</a:t>
            </a:r>
            <a:endParaRPr sz="2700">
              <a:latin typeface="Manrope Light"/>
              <a:ea typeface="Manrope Light"/>
              <a:cs typeface="Manrope Light"/>
              <a:sym typeface="Manrope Light"/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200" y="1247325"/>
            <a:ext cx="1099602" cy="89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/>
        </p:nvSpPr>
        <p:spPr>
          <a:xfrm>
            <a:off x="231675" y="4659550"/>
            <a:ext cx="31665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Mattie Elkin and </a:t>
            </a: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Jailyn Murphy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/>
          <p:nvPr/>
        </p:nvSpPr>
        <p:spPr>
          <a:xfrm>
            <a:off x="237800" y="4249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Metrics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283" name="Google Shape;28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175" y="1944450"/>
            <a:ext cx="2819924" cy="264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175" y="3417850"/>
            <a:ext cx="2961825" cy="133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9"/>
          <p:cNvSpPr txBox="1"/>
          <p:nvPr/>
        </p:nvSpPr>
        <p:spPr>
          <a:xfrm>
            <a:off x="376850" y="1201850"/>
            <a:ext cx="51027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Nielsen</a:t>
            </a: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 is ComScore’s biggest competitor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○"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More results and </a:t>
            </a: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engagement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ComScore has high </a:t>
            </a: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positive</a:t>
            </a: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 sentiment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Nielsen is good at marketing their product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ComScore’s sentiment shows that customers respond positively to their brand image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However ComScore struggles to promote </a:t>
            </a: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engagement</a:t>
            </a: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 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/>
          <p:nvPr/>
        </p:nvSpPr>
        <p:spPr>
          <a:xfrm>
            <a:off x="176100" y="1761000"/>
            <a:ext cx="17562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03</a:t>
            </a:r>
            <a:endParaRPr sz="6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291" name="Google Shape;291;p40"/>
          <p:cNvSpPr txBox="1"/>
          <p:nvPr/>
        </p:nvSpPr>
        <p:spPr>
          <a:xfrm>
            <a:off x="90125" y="2539900"/>
            <a:ext cx="88299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NIELSEN</a:t>
            </a:r>
            <a:r>
              <a:rPr lang="en" sz="39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sz="39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 CHANNEL ANALYSIS</a:t>
            </a:r>
            <a:endParaRPr sz="39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292" name="Google Shape;292;p40"/>
          <p:cNvCxnSpPr/>
          <p:nvPr/>
        </p:nvCxnSpPr>
        <p:spPr>
          <a:xfrm>
            <a:off x="100" y="3196975"/>
            <a:ext cx="4067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p40"/>
          <p:cNvSpPr txBox="1"/>
          <p:nvPr/>
        </p:nvSpPr>
        <p:spPr>
          <a:xfrm>
            <a:off x="176100" y="3282250"/>
            <a:ext cx="75468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Competitor analysis on ComScore’s biggest competitor: </a:t>
            </a: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Nielsen</a:t>
            </a: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/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Key Metrics (Nielsen) - 30 days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299" name="Google Shape;299;p41"/>
          <p:cNvSpPr txBox="1"/>
          <p:nvPr>
            <p:ph idx="4294967295" type="body"/>
          </p:nvPr>
        </p:nvSpPr>
        <p:spPr>
          <a:xfrm>
            <a:off x="720000" y="113910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Followers: 322,525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Posts: 16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Actions: 632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Unique Engaged Audience: 291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Impressions: 200,240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00" name="Google Shape;300;p41"/>
          <p:cNvSpPr txBox="1"/>
          <p:nvPr>
            <p:ph idx="4294967295" type="body"/>
          </p:nvPr>
        </p:nvSpPr>
        <p:spPr>
          <a:xfrm>
            <a:off x="4140975" y="113910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Followers: 193,292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Posts: 12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Actions: 887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Unique Engaged Audience: 380 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01" name="Google Shape;301;p41"/>
          <p:cNvSpPr txBox="1"/>
          <p:nvPr>
            <p:ph idx="4294967295" type="body"/>
          </p:nvPr>
        </p:nvSpPr>
        <p:spPr>
          <a:xfrm>
            <a:off x="720000" y="308285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Followers: 17,248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Media: 5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Actions: 169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02" name="Google Shape;302;p41"/>
          <p:cNvSpPr txBox="1"/>
          <p:nvPr>
            <p:ph idx="4294967295" type="body"/>
          </p:nvPr>
        </p:nvSpPr>
        <p:spPr>
          <a:xfrm>
            <a:off x="4140975" y="308285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Videos: 1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303" name="Google Shape;30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075300"/>
            <a:ext cx="445025" cy="4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0975" y="1075300"/>
            <a:ext cx="445025" cy="4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000" y="3020575"/>
            <a:ext cx="445025" cy="4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0975" y="3020575"/>
            <a:ext cx="642928" cy="4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1"/>
          <p:cNvSpPr txBox="1"/>
          <p:nvPr/>
        </p:nvSpPr>
        <p:spPr>
          <a:xfrm>
            <a:off x="183325" y="4654625"/>
            <a:ext cx="62844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Reference Appendix for more competitor key metrics (Slides 22 &amp;23)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anrope"/>
                <a:ea typeface="Manrope"/>
                <a:cs typeface="Manrope"/>
                <a:sym typeface="Manrope"/>
              </a:rPr>
              <a:t>Nielsen</a:t>
            </a:r>
            <a:r>
              <a:rPr b="1" lang="en">
                <a:latin typeface="Manrope"/>
                <a:ea typeface="Manrope"/>
                <a:cs typeface="Manrope"/>
                <a:sym typeface="Manrope"/>
              </a:rPr>
              <a:t> vs ComScore Content </a:t>
            </a:r>
            <a:endParaRPr b="1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13" name="Google Shape;313;p4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Nielsen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Top Ten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Presentation is easy to understand and </a:t>
            </a:r>
            <a:r>
              <a:rPr lang="en"/>
              <a:t>concise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Logos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 is able to be digested </a:t>
            </a:r>
            <a:r>
              <a:rPr lang="en"/>
              <a:t>and used</a:t>
            </a:r>
            <a:r>
              <a:rPr lang="en"/>
              <a:t> by the consumer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need to go online for further information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Provides suggestions to customer’s daily activities (i.e. watch this)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Listed as a “Media”</a:t>
            </a:r>
            <a:endParaRPr/>
          </a:p>
        </p:txBody>
      </p:sp>
      <p:sp>
        <p:nvSpPr>
          <p:cNvPr id="314" name="Google Shape;314;p4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ComScore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Screen grabs from comscore platform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Blog Posts- difficult to get </a:t>
            </a:r>
            <a:r>
              <a:rPr lang="en"/>
              <a:t>engagement and clicks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Often links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Listed as “Internet Company”</a:t>
            </a:r>
            <a:endParaRPr/>
          </a:p>
        </p:txBody>
      </p:sp>
      <p:cxnSp>
        <p:nvCxnSpPr>
          <p:cNvPr id="315" name="Google Shape;315;p42"/>
          <p:cNvCxnSpPr/>
          <p:nvPr/>
        </p:nvCxnSpPr>
        <p:spPr>
          <a:xfrm>
            <a:off x="397225" y="1487025"/>
            <a:ext cx="3778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42"/>
          <p:cNvCxnSpPr/>
          <p:nvPr/>
        </p:nvCxnSpPr>
        <p:spPr>
          <a:xfrm>
            <a:off x="4942950" y="1487025"/>
            <a:ext cx="3778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/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Facebook Examples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322" name="Google Shape;322;p43"/>
          <p:cNvSpPr txBox="1"/>
          <p:nvPr/>
        </p:nvSpPr>
        <p:spPr>
          <a:xfrm>
            <a:off x="720000" y="1017725"/>
            <a:ext cx="6630300" cy="3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323" name="Google Shape;323;p43"/>
          <p:cNvPicPr preferRelativeResize="0"/>
          <p:nvPr/>
        </p:nvPicPr>
        <p:blipFill rotWithShape="1">
          <a:blip r:embed="rId3">
            <a:alphaModFix/>
          </a:blip>
          <a:srcRect b="11783" l="0" r="0" t="23824"/>
          <a:stretch/>
        </p:blipFill>
        <p:spPr>
          <a:xfrm>
            <a:off x="471850" y="1135013"/>
            <a:ext cx="2375851" cy="331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3"/>
          <p:cNvPicPr preferRelativeResize="0"/>
          <p:nvPr/>
        </p:nvPicPr>
        <p:blipFill rotWithShape="1">
          <a:blip r:embed="rId4">
            <a:alphaModFix/>
          </a:blip>
          <a:srcRect b="16407" l="0" r="0" t="33202"/>
          <a:stretch/>
        </p:blipFill>
        <p:spPr>
          <a:xfrm>
            <a:off x="2979488" y="1542349"/>
            <a:ext cx="1887225" cy="205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3"/>
          <p:cNvPicPr preferRelativeResize="0"/>
          <p:nvPr/>
        </p:nvPicPr>
        <p:blipFill rotWithShape="1">
          <a:blip r:embed="rId5">
            <a:alphaModFix/>
          </a:blip>
          <a:srcRect b="17970" l="0" r="0" t="20505"/>
          <a:stretch/>
        </p:blipFill>
        <p:spPr>
          <a:xfrm>
            <a:off x="5152300" y="376849"/>
            <a:ext cx="2158999" cy="287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3"/>
          <p:cNvPicPr preferRelativeResize="0"/>
          <p:nvPr/>
        </p:nvPicPr>
        <p:blipFill rotWithShape="1">
          <a:blip r:embed="rId6">
            <a:alphaModFix/>
          </a:blip>
          <a:srcRect b="10350" l="0" r="0" t="19336"/>
          <a:stretch/>
        </p:blipFill>
        <p:spPr>
          <a:xfrm>
            <a:off x="7192225" y="1992225"/>
            <a:ext cx="1841275" cy="280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 txBox="1"/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Linkedin</a:t>
            </a: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 Examples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332" name="Google Shape;33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21" y="1170975"/>
            <a:ext cx="2856175" cy="280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1299" y="1170125"/>
            <a:ext cx="2235199" cy="273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6650" y="1175663"/>
            <a:ext cx="2235200" cy="2792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176100" y="1761000"/>
            <a:ext cx="17562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04</a:t>
            </a:r>
            <a:endParaRPr sz="6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340" name="Google Shape;340;p45"/>
          <p:cNvSpPr txBox="1"/>
          <p:nvPr/>
        </p:nvSpPr>
        <p:spPr>
          <a:xfrm>
            <a:off x="90125" y="2539900"/>
            <a:ext cx="88299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COMSCORE MARKETING STRATEGY </a:t>
            </a:r>
            <a:endParaRPr sz="39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341" name="Google Shape;341;p45"/>
          <p:cNvCxnSpPr/>
          <p:nvPr/>
        </p:nvCxnSpPr>
        <p:spPr>
          <a:xfrm>
            <a:off x="100" y="3196975"/>
            <a:ext cx="4067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45"/>
          <p:cNvSpPr txBox="1"/>
          <p:nvPr/>
        </p:nvSpPr>
        <p:spPr>
          <a:xfrm>
            <a:off x="176100" y="3282250"/>
            <a:ext cx="75468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6"/>
          <p:cNvSpPr txBox="1"/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ComScore Channels - 30 Days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348" name="Google Shape;348;p46"/>
          <p:cNvSpPr txBox="1"/>
          <p:nvPr>
            <p:ph idx="4294967295" type="body"/>
          </p:nvPr>
        </p:nvSpPr>
        <p:spPr>
          <a:xfrm>
            <a:off x="720000" y="113910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Followers: 33,040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Posts: 8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Actions: 19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Unique Engaged Audience: 4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Impressions: 4,017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49" name="Google Shape;349;p46"/>
          <p:cNvSpPr txBox="1"/>
          <p:nvPr>
            <p:ph idx="4294967295" type="body"/>
          </p:nvPr>
        </p:nvSpPr>
        <p:spPr>
          <a:xfrm>
            <a:off x="4140975" y="113910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Followers: 129,600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Posts: 12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Actions: 49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Unique Engaged Audience: 40</a:t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50" name="Google Shape;350;p46"/>
          <p:cNvSpPr txBox="1"/>
          <p:nvPr>
            <p:ph idx="4294967295" type="body"/>
          </p:nvPr>
        </p:nvSpPr>
        <p:spPr>
          <a:xfrm>
            <a:off x="720000" y="308285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Followers: 980 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Media: 16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Actions: 152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51" name="Google Shape;351;p46"/>
          <p:cNvSpPr txBox="1"/>
          <p:nvPr>
            <p:ph idx="4294967295" type="body"/>
          </p:nvPr>
        </p:nvSpPr>
        <p:spPr>
          <a:xfrm>
            <a:off x="4140975" y="308285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Videos: 2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352" name="Google Shape;35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075300"/>
            <a:ext cx="445025" cy="4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0975" y="1075300"/>
            <a:ext cx="445025" cy="4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000" y="3020575"/>
            <a:ext cx="445025" cy="4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0975" y="3020575"/>
            <a:ext cx="642928" cy="4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7"/>
          <p:cNvSpPr txBox="1"/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Demographics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361" name="Google Shape;361;p47"/>
          <p:cNvPicPr preferRelativeResize="0"/>
          <p:nvPr/>
        </p:nvPicPr>
        <p:blipFill rotWithShape="1">
          <a:blip r:embed="rId3">
            <a:alphaModFix/>
          </a:blip>
          <a:srcRect b="0" l="33164" r="0" t="0"/>
          <a:stretch/>
        </p:blipFill>
        <p:spPr>
          <a:xfrm>
            <a:off x="2677725" y="1017725"/>
            <a:ext cx="4927002" cy="18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7"/>
          <p:cNvPicPr preferRelativeResize="0"/>
          <p:nvPr/>
        </p:nvPicPr>
        <p:blipFill rotWithShape="1">
          <a:blip r:embed="rId4">
            <a:alphaModFix/>
          </a:blip>
          <a:srcRect b="0" l="0" r="32655" t="0"/>
          <a:stretch/>
        </p:blipFill>
        <p:spPr>
          <a:xfrm>
            <a:off x="2360800" y="2895050"/>
            <a:ext cx="4493798" cy="21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825" y="1017725"/>
            <a:ext cx="2252909" cy="180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4600" y="2895050"/>
            <a:ext cx="2116436" cy="216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8"/>
          <p:cNvSpPr txBox="1"/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ComScore </a:t>
            </a: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Affinity</a:t>
            </a: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 Groups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370" name="Google Shape;37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450" y="2452725"/>
            <a:ext cx="6465551" cy="25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8"/>
          <p:cNvSpPr txBox="1"/>
          <p:nvPr/>
        </p:nvSpPr>
        <p:spPr>
          <a:xfrm>
            <a:off x="886100" y="937025"/>
            <a:ext cx="7170300" cy="22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Business Services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Software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Online retail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Pet care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Nielsen’s affinity groups are more oriented with sports and entertainment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72" name="Google Shape;372;p48"/>
          <p:cNvSpPr txBox="1"/>
          <p:nvPr/>
        </p:nvSpPr>
        <p:spPr>
          <a:xfrm>
            <a:off x="448125" y="3951825"/>
            <a:ext cx="20676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Nielsen affinity group’s located in Appendix (slide 24)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/>
        </p:nvSpPr>
        <p:spPr>
          <a:xfrm>
            <a:off x="176100" y="1761000"/>
            <a:ext cx="17562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01</a:t>
            </a:r>
            <a:endParaRPr sz="6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-102950" y="2625175"/>
            <a:ext cx="83409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COMSCORE MARKETING ANALYSIS</a:t>
            </a:r>
            <a:endParaRPr sz="39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204" name="Google Shape;204;p31"/>
          <p:cNvCxnSpPr>
            <a:endCxn id="203" idx="2"/>
          </p:cNvCxnSpPr>
          <p:nvPr/>
        </p:nvCxnSpPr>
        <p:spPr>
          <a:xfrm>
            <a:off x="100" y="3196975"/>
            <a:ext cx="4067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31"/>
          <p:cNvSpPr txBox="1"/>
          <p:nvPr/>
        </p:nvSpPr>
        <p:spPr>
          <a:xfrm>
            <a:off x="176100" y="3282250"/>
            <a:ext cx="7546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Understanding ComScore's market position and offerings is crucial for analyzing its competitors. This slide will delve into ComScore's key strengths, weaknesses, opportunities, and threats (SWOT analysis).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9"/>
          <p:cNvSpPr txBox="1"/>
          <p:nvPr/>
        </p:nvSpPr>
        <p:spPr>
          <a:xfrm>
            <a:off x="720000" y="215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SMART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378" name="Google Shape;378;p49"/>
          <p:cNvSpPr txBox="1"/>
          <p:nvPr/>
        </p:nvSpPr>
        <p:spPr>
          <a:xfrm>
            <a:off x="720000" y="787900"/>
            <a:ext cx="6630300" cy="3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S</a:t>
            </a: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pecific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Focus on Facebook  and Linkedin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○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More personable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Possibly make connections with larger businesses 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Promote TV/Video services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Increase </a:t>
            </a: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market optimization and outcome measurement 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Optimize affinity content 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Advertise to women in business 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Simplify data in posts 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Explore other Category Titles on Facebook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M</a:t>
            </a: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easureable 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Engagement 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Conversion rate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Affinity group expansion (larger businesses/partnerships)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Increase in </a:t>
            </a: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gender demographic 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Improve SEO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0"/>
          <p:cNvSpPr txBox="1"/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SMART cont.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384" name="Google Shape;384;p50"/>
          <p:cNvSpPr txBox="1"/>
          <p:nvPr/>
        </p:nvSpPr>
        <p:spPr>
          <a:xfrm>
            <a:off x="720000" y="1017725"/>
            <a:ext cx="6630300" cy="3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A</a:t>
            </a: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chievable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Already on platform (Facebook and Linkedin), just expanding and advertising better, providing free reports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Competitors  are making connections with larger businesses already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Promoting and advertising already existing products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Adjust and improve accessibility services that already exist 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Promoting movie interests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R</a:t>
            </a: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elevant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Improves: 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○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Affinity groups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○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Engagement 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○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Demographics 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○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Sentiment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○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SEO 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T</a:t>
            </a: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ime-bound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Push out on Holidays and large TV/movie events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Continue to cover sporting events in real time 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Reevaluation of KPI’s every 3 months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1"/>
          <p:cNvSpPr txBox="1"/>
          <p:nvPr>
            <p:ph type="title"/>
          </p:nvPr>
        </p:nvSpPr>
        <p:spPr>
          <a:xfrm flipH="1">
            <a:off x="2924575" y="2226475"/>
            <a:ext cx="52014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2"/>
          <p:cNvSpPr txBox="1"/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Key Metrics (VideoAmp)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395" name="Google Shape;395;p52"/>
          <p:cNvSpPr txBox="1"/>
          <p:nvPr>
            <p:ph idx="4294967295" type="body"/>
          </p:nvPr>
        </p:nvSpPr>
        <p:spPr>
          <a:xfrm>
            <a:off x="720000" y="113910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n/a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96" name="Google Shape;396;p52"/>
          <p:cNvSpPr txBox="1"/>
          <p:nvPr>
            <p:ph idx="4294967295" type="body"/>
          </p:nvPr>
        </p:nvSpPr>
        <p:spPr>
          <a:xfrm>
            <a:off x="4140975" y="113910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Followers: 1,263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Posts: 2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Actions: 10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Unique Engaged Audience: 6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97" name="Google Shape;397;p52"/>
          <p:cNvSpPr txBox="1"/>
          <p:nvPr>
            <p:ph idx="4294967295" type="body"/>
          </p:nvPr>
        </p:nvSpPr>
        <p:spPr>
          <a:xfrm>
            <a:off x="720000" y="308285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n/a</a:t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98" name="Google Shape;398;p52"/>
          <p:cNvSpPr txBox="1"/>
          <p:nvPr>
            <p:ph idx="4294967295" type="body"/>
          </p:nvPr>
        </p:nvSpPr>
        <p:spPr>
          <a:xfrm>
            <a:off x="4140975" y="308285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n/a</a:t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399" name="Google Shape;39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075300"/>
            <a:ext cx="445025" cy="4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0975" y="1075300"/>
            <a:ext cx="445025" cy="4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000" y="3020575"/>
            <a:ext cx="445025" cy="4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0975" y="3020575"/>
            <a:ext cx="642928" cy="4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3"/>
          <p:cNvSpPr txBox="1"/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Key Metrics (iSpot)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408" name="Google Shape;408;p53"/>
          <p:cNvSpPr txBox="1"/>
          <p:nvPr>
            <p:ph idx="4294967295" type="body"/>
          </p:nvPr>
        </p:nvSpPr>
        <p:spPr>
          <a:xfrm>
            <a:off x="720000" y="113910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Followers: 24,405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Posts: 11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Actions: 19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Unique Engaged Audience: 14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Impressions: 6,991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09" name="Google Shape;409;p53"/>
          <p:cNvSpPr txBox="1"/>
          <p:nvPr>
            <p:ph idx="4294967295" type="body"/>
          </p:nvPr>
        </p:nvSpPr>
        <p:spPr>
          <a:xfrm>
            <a:off x="4140975" y="113910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Followers: 4,194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Posts: 7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Actions: 6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Unique Engaged Audience: 4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10" name="Google Shape;410;p53"/>
          <p:cNvSpPr txBox="1"/>
          <p:nvPr>
            <p:ph idx="4294967295" type="body"/>
          </p:nvPr>
        </p:nvSpPr>
        <p:spPr>
          <a:xfrm>
            <a:off x="720000" y="308285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Followers: 1,105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Media: 0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Actions: 0 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11" name="Google Shape;411;p53"/>
          <p:cNvSpPr txBox="1"/>
          <p:nvPr>
            <p:ph idx="4294967295" type="body"/>
          </p:nvPr>
        </p:nvSpPr>
        <p:spPr>
          <a:xfrm>
            <a:off x="4140975" y="3082850"/>
            <a:ext cx="3162600" cy="17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Videos: 1</a:t>
            </a:r>
            <a:endParaRPr sz="15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412" name="Google Shape;41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075300"/>
            <a:ext cx="445025" cy="4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0975" y="1075300"/>
            <a:ext cx="445025" cy="4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000" y="3020575"/>
            <a:ext cx="445025" cy="4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0975" y="3020575"/>
            <a:ext cx="642928" cy="4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4"/>
          <p:cNvSpPr txBox="1"/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Nielsen </a:t>
            </a: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Affinity Groups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421" name="Google Shape;42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539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anrope"/>
                <a:ea typeface="Manrope"/>
                <a:cs typeface="Manrope"/>
                <a:sym typeface="Manrope"/>
              </a:rPr>
              <a:t>References</a:t>
            </a:r>
            <a:endParaRPr b="1"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6"/>
          <p:cNvSpPr txBox="1"/>
          <p:nvPr>
            <p:ph idx="1" type="body"/>
          </p:nvPr>
        </p:nvSpPr>
        <p:spPr>
          <a:xfrm>
            <a:off x="311700" y="336100"/>
            <a:ext cx="8040000" cy="42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Nielsen Website: </a:t>
            </a:r>
            <a:r>
              <a:rPr lang="en" sz="1900" u="sng">
                <a:solidFill>
                  <a:schemeClr val="hlink"/>
                </a:solidFill>
                <a:hlinkClick r:id="rId3"/>
              </a:rPr>
              <a:t>https://www.nielsen.com/solutions/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ComScore Website: </a:t>
            </a:r>
            <a:r>
              <a:rPr lang="en" sz="1900" u="sng">
                <a:solidFill>
                  <a:schemeClr val="hlink"/>
                </a:solidFill>
                <a:hlinkClick r:id="rId4"/>
              </a:rPr>
              <a:t>https://www.comscore.com/About</a:t>
            </a:r>
            <a:r>
              <a:rPr lang="en" sz="1900"/>
              <a:t>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Ispot.tv website:</a:t>
            </a:r>
            <a:r>
              <a:rPr lang="en" sz="1900" u="sng">
                <a:solidFill>
                  <a:schemeClr val="hlink"/>
                </a:solidFill>
                <a:hlinkClick r:id="rId5"/>
              </a:rPr>
              <a:t>https://www.ispot.tv/</a:t>
            </a:r>
            <a:r>
              <a:rPr lang="en" sz="1900"/>
              <a:t>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VideoAmp Website: </a:t>
            </a:r>
            <a:r>
              <a:rPr lang="en" sz="1900" u="sng">
                <a:solidFill>
                  <a:schemeClr val="hlink"/>
                </a:solidFill>
                <a:hlinkClick r:id="rId6"/>
              </a:rPr>
              <a:t>https://videoamp.com/</a:t>
            </a:r>
            <a:r>
              <a:rPr lang="en" sz="1900"/>
              <a:t>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ComScore: </a:t>
            </a:r>
            <a:r>
              <a:rPr lang="en" sz="1900" u="sng">
                <a:solidFill>
                  <a:schemeClr val="hlink"/>
                </a:solidFill>
                <a:hlinkClick r:id="rId7"/>
              </a:rPr>
              <a:t>https://core.comscore.com/v2/home</a:t>
            </a:r>
            <a:r>
              <a:rPr lang="en" sz="1900"/>
              <a:t> </a:t>
            </a:r>
            <a:endParaRPr sz="19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900"/>
              <a:t>ComScore Facebook: </a:t>
            </a:r>
            <a:r>
              <a:rPr lang="en" sz="1800" u="sng">
                <a:solidFill>
                  <a:schemeClr val="hlink"/>
                </a:solidFill>
                <a:hlinkClick r:id="rId8"/>
              </a:rPr>
              <a:t>https://www.facebook.com/comscoreinc</a:t>
            </a:r>
            <a:endParaRPr sz="19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900"/>
              <a:t>Nielsen Facebook: </a:t>
            </a:r>
            <a:r>
              <a:rPr lang="en" sz="1800" u="sng">
                <a:solidFill>
                  <a:schemeClr val="hlink"/>
                </a:solidFill>
                <a:hlinkClick r:id="rId9"/>
              </a:rPr>
              <a:t>https://www.facebook.com/Nielsen</a:t>
            </a:r>
            <a:endParaRPr sz="19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900"/>
              <a:t>Talkwalker Website: </a:t>
            </a:r>
            <a:r>
              <a:rPr lang="en" sz="1800" u="sng">
                <a:solidFill>
                  <a:schemeClr val="hlink"/>
                </a:solidFill>
                <a:hlinkClick r:id="rId10"/>
              </a:rPr>
              <a:t>https://www.talkwalker.com/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SWOT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cxnSp>
        <p:nvCxnSpPr>
          <p:cNvPr id="211" name="Google Shape;211;p32"/>
          <p:cNvCxnSpPr/>
          <p:nvPr/>
        </p:nvCxnSpPr>
        <p:spPr>
          <a:xfrm>
            <a:off x="730950" y="1851372"/>
            <a:ext cx="7681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32"/>
          <p:cNvCxnSpPr/>
          <p:nvPr/>
        </p:nvCxnSpPr>
        <p:spPr>
          <a:xfrm>
            <a:off x="4571550" y="1310772"/>
            <a:ext cx="0" cy="336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32"/>
          <p:cNvCxnSpPr/>
          <p:nvPr/>
        </p:nvCxnSpPr>
        <p:spPr>
          <a:xfrm>
            <a:off x="742800" y="3520572"/>
            <a:ext cx="7681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32"/>
          <p:cNvSpPr txBox="1"/>
          <p:nvPr/>
        </p:nvSpPr>
        <p:spPr>
          <a:xfrm>
            <a:off x="730375" y="1331175"/>
            <a:ext cx="3863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STRENGTHS</a:t>
            </a:r>
            <a:endParaRPr sz="21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4625225" y="1331175"/>
            <a:ext cx="3863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WEAKNESSES</a:t>
            </a:r>
            <a:endParaRPr sz="21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742225" y="3036675"/>
            <a:ext cx="3863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OPPORTUNITIES</a:t>
            </a:r>
            <a:endParaRPr sz="21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4637075" y="3036675"/>
            <a:ext cx="3863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THREATS</a:t>
            </a:r>
            <a:endParaRPr sz="21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218" name="Google Shape;218;p32"/>
          <p:cNvCxnSpPr/>
          <p:nvPr/>
        </p:nvCxnSpPr>
        <p:spPr>
          <a:xfrm>
            <a:off x="730950" y="3036672"/>
            <a:ext cx="7681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32"/>
          <p:cNvCxnSpPr/>
          <p:nvPr/>
        </p:nvCxnSpPr>
        <p:spPr>
          <a:xfrm>
            <a:off x="742800" y="1322672"/>
            <a:ext cx="7681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32"/>
          <p:cNvSpPr txBox="1"/>
          <p:nvPr/>
        </p:nvSpPr>
        <p:spPr>
          <a:xfrm>
            <a:off x="604975" y="3637575"/>
            <a:ext cx="39666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AI and Machine Learning Integration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Partnerships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4637075" y="36375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Emerging Competition</a:t>
            </a:r>
            <a:endParaRPr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Data Privacy Regulations</a:t>
            </a:r>
            <a:endParaRPr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733675" y="1930750"/>
            <a:ext cx="37071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Diverse Offerings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Solution Oriented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Proximic AI 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4702325" y="1995025"/>
            <a:ext cx="3625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Market Competition</a:t>
            </a:r>
            <a:endParaRPr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Ease of use </a:t>
            </a:r>
            <a:endParaRPr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Brand/ category set-up</a:t>
            </a:r>
            <a:endParaRPr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/>
        </p:nvSpPr>
        <p:spPr>
          <a:xfrm>
            <a:off x="720000" y="1738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Interests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229" name="Google Shape;22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025" y="2271275"/>
            <a:ext cx="5673298" cy="257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/>
          <p:nvPr/>
        </p:nvSpPr>
        <p:spPr>
          <a:xfrm>
            <a:off x="7216250" y="818875"/>
            <a:ext cx="16035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814800" y="733325"/>
            <a:ext cx="5673300" cy="3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Business/ Finance (ComScore- 58x)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Science</a:t>
            </a: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 and Technology (ComScore 25x) 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Travel (ComScore 14x)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</a:pPr>
            <a:r>
              <a:rPr lang="en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Leverage movies</a:t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232" name="Google Shape;232;p33"/>
          <p:cNvPicPr preferRelativeResize="0"/>
          <p:nvPr/>
        </p:nvPicPr>
        <p:blipFill rotWithShape="1">
          <a:blip r:embed="rId4">
            <a:alphaModFix/>
          </a:blip>
          <a:srcRect b="0" l="67193" r="0" t="0"/>
          <a:stretch/>
        </p:blipFill>
        <p:spPr>
          <a:xfrm>
            <a:off x="590750" y="2202500"/>
            <a:ext cx="2597304" cy="257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/>
        </p:nvSpPr>
        <p:spPr>
          <a:xfrm>
            <a:off x="176100" y="1761000"/>
            <a:ext cx="17562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02</a:t>
            </a:r>
            <a:endParaRPr sz="6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90125" y="2539900"/>
            <a:ext cx="88299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COMSCORE COMPETITORS</a:t>
            </a:r>
            <a:endParaRPr sz="39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239" name="Google Shape;239;p34"/>
          <p:cNvCxnSpPr/>
          <p:nvPr/>
        </p:nvCxnSpPr>
        <p:spPr>
          <a:xfrm>
            <a:off x="100" y="3196975"/>
            <a:ext cx="4067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34"/>
          <p:cNvSpPr txBox="1"/>
          <p:nvPr/>
        </p:nvSpPr>
        <p:spPr>
          <a:xfrm>
            <a:off x="176100" y="3282250"/>
            <a:ext cx="75468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BACKGROUND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SWOT (ALL </a:t>
            </a: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COMPETITORS)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cxnSp>
        <p:nvCxnSpPr>
          <p:cNvPr id="246" name="Google Shape;246;p35"/>
          <p:cNvCxnSpPr/>
          <p:nvPr/>
        </p:nvCxnSpPr>
        <p:spPr>
          <a:xfrm>
            <a:off x="730950" y="1851372"/>
            <a:ext cx="7681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35"/>
          <p:cNvCxnSpPr/>
          <p:nvPr/>
        </p:nvCxnSpPr>
        <p:spPr>
          <a:xfrm>
            <a:off x="4571550" y="1310772"/>
            <a:ext cx="0" cy="336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5"/>
          <p:cNvCxnSpPr/>
          <p:nvPr/>
        </p:nvCxnSpPr>
        <p:spPr>
          <a:xfrm>
            <a:off x="742800" y="3520572"/>
            <a:ext cx="7681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35"/>
          <p:cNvSpPr txBox="1"/>
          <p:nvPr/>
        </p:nvSpPr>
        <p:spPr>
          <a:xfrm>
            <a:off x="730375" y="1331175"/>
            <a:ext cx="3863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STRENGTHS</a:t>
            </a:r>
            <a:endParaRPr sz="21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4625225" y="1331175"/>
            <a:ext cx="3863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WEAKNESSES</a:t>
            </a:r>
            <a:endParaRPr sz="21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51" name="Google Shape;251;p35"/>
          <p:cNvSpPr txBox="1"/>
          <p:nvPr/>
        </p:nvSpPr>
        <p:spPr>
          <a:xfrm>
            <a:off x="742225" y="3036675"/>
            <a:ext cx="3863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OPPORTUNITIES</a:t>
            </a:r>
            <a:endParaRPr sz="21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52" name="Google Shape;252;p35"/>
          <p:cNvSpPr txBox="1"/>
          <p:nvPr/>
        </p:nvSpPr>
        <p:spPr>
          <a:xfrm>
            <a:off x="4637075" y="3036675"/>
            <a:ext cx="3863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THREATS</a:t>
            </a:r>
            <a:endParaRPr sz="21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253" name="Google Shape;253;p35"/>
          <p:cNvCxnSpPr/>
          <p:nvPr/>
        </p:nvCxnSpPr>
        <p:spPr>
          <a:xfrm>
            <a:off x="730950" y="3036672"/>
            <a:ext cx="7681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35"/>
          <p:cNvCxnSpPr/>
          <p:nvPr/>
        </p:nvCxnSpPr>
        <p:spPr>
          <a:xfrm>
            <a:off x="742800" y="1322672"/>
            <a:ext cx="7681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35"/>
          <p:cNvSpPr txBox="1"/>
          <p:nvPr/>
        </p:nvSpPr>
        <p:spPr>
          <a:xfrm>
            <a:off x="604975" y="3637575"/>
            <a:ext cx="39666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Solution oriented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AI 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4637075" y="36375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Competition</a:t>
            </a:r>
            <a:endParaRPr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Data Privacy Regulations</a:t>
            </a:r>
            <a:endParaRPr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57" name="Google Shape;257;p35"/>
          <p:cNvSpPr txBox="1"/>
          <p:nvPr/>
        </p:nvSpPr>
        <p:spPr>
          <a:xfrm>
            <a:off x="733675" y="1777600"/>
            <a:ext cx="37071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Heavy visuals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Audience Design 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Agency Analytics/ Measurements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Market Optimization 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Outcome Measurement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4702325" y="1995025"/>
            <a:ext cx="362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Heavy focus of TV measurement</a:t>
            </a:r>
            <a:endParaRPr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anrope"/>
              <a:buChar char="●"/>
            </a:pPr>
            <a:r>
              <a:rPr lang="en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Segmented by use case</a:t>
            </a:r>
            <a:endParaRPr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/>
        </p:nvSpPr>
        <p:spPr>
          <a:xfrm>
            <a:off x="9812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VideoAmp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264" name="Google Shape;264;p36"/>
          <p:cNvSpPr txBox="1"/>
          <p:nvPr/>
        </p:nvSpPr>
        <p:spPr>
          <a:xfrm>
            <a:off x="1095000" y="1205500"/>
            <a:ext cx="7011900" cy="3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anrope"/>
              <a:buChar char="●"/>
            </a:pPr>
            <a:r>
              <a:rPr lang="en" sz="1600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Measurement &amp; Optimization for Data-Driven Advertising</a:t>
            </a:r>
            <a:endParaRPr sz="1600"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anrope"/>
              <a:buChar char="○"/>
            </a:pPr>
            <a:r>
              <a:rPr lang="en" sz="1600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Solutions for Agencies, Brands, and Publishers</a:t>
            </a:r>
            <a:endParaRPr sz="1600"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Manrope"/>
              <a:buChar char="■"/>
            </a:pPr>
            <a:r>
              <a:rPr lang="en" sz="1500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Agencies</a:t>
            </a:r>
            <a:endParaRPr sz="1500"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23850" lvl="3" marL="18288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Manrope"/>
              <a:buChar char="●"/>
            </a:pPr>
            <a:r>
              <a:rPr lang="en" sz="1500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Measure the entire customer journey and optimize channel and partner mix with one unified platform</a:t>
            </a:r>
            <a:endParaRPr sz="1500"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Manrope"/>
              <a:buChar char="■"/>
            </a:pPr>
            <a:r>
              <a:rPr lang="en" sz="1500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Brands</a:t>
            </a:r>
            <a:endParaRPr sz="1500"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23850" lvl="3" marL="18288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Manrope"/>
              <a:buChar char="●"/>
            </a:pPr>
            <a:r>
              <a:rPr lang="en" sz="1500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Increase return on ad spend and make measurement actionable with data-driven recommendations.</a:t>
            </a:r>
            <a:endParaRPr sz="1500"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Manrope"/>
              <a:buChar char="■"/>
            </a:pPr>
            <a:r>
              <a:rPr lang="en" sz="1500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Publishers</a:t>
            </a:r>
            <a:endParaRPr sz="1500"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23850" lvl="3" marL="18288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Manrope"/>
              <a:buChar char="●"/>
            </a:pPr>
            <a:r>
              <a:rPr lang="en" sz="1500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Maximize inventory value and accurately measure impressions with a currency-grade datasets</a:t>
            </a:r>
            <a:endParaRPr sz="1600"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/>
        </p:nvSpPr>
        <p:spPr>
          <a:xfrm>
            <a:off x="9812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iSpot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1185425" y="1064875"/>
            <a:ext cx="6630300" cy="3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Overview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iSpot.tv helps advertisers measure the brand and business impact of TV and streaming advertising, from concept to airing to conversion.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purpose-built to measure the performance of every ad on television with digital-like precision and granularity in real time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●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Brands,networks, agencies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○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Brands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■"/>
            </a:pPr>
            <a:r>
              <a:rPr lang="en" sz="1300">
                <a:solidFill>
                  <a:schemeClr val="accent6"/>
                </a:solidFill>
                <a:latin typeface="Manrope"/>
                <a:ea typeface="Manrope"/>
                <a:cs typeface="Manrope"/>
                <a:sym typeface="Manrope"/>
              </a:rPr>
              <a:t>Test video ads with a Survey-based creative assessment</a:t>
            </a:r>
            <a:endParaRPr sz="1300">
              <a:solidFill>
                <a:schemeClr val="accent6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anrope"/>
              <a:buChar char="○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N</a:t>
            </a: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etworks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■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Prove and Optimize the Value of Linear and Streaming Inventory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○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Agencies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anrope"/>
              <a:buChar char="■"/>
            </a:pPr>
            <a:r>
              <a:rPr lang="en" sz="1300">
                <a:solidFill>
                  <a:schemeClr val="accent5"/>
                </a:solidFill>
                <a:latin typeface="Manrope"/>
                <a:ea typeface="Manrope"/>
                <a:cs typeface="Manrope"/>
                <a:sym typeface="Manrope"/>
              </a:rPr>
              <a:t>Cross-platform TV and video ad measurement</a:t>
            </a:r>
            <a:endParaRPr sz="1300"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/>
        </p:nvSpPr>
        <p:spPr>
          <a:xfrm>
            <a:off x="9812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Nielsen</a:t>
            </a:r>
            <a:endParaRPr sz="3000">
              <a:solidFill>
                <a:schemeClr val="accent6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276" name="Google Shape;276;p38"/>
          <p:cNvSpPr txBox="1"/>
          <p:nvPr/>
        </p:nvSpPr>
        <p:spPr>
          <a:xfrm>
            <a:off x="1105050" y="984500"/>
            <a:ext cx="6821100" cy="3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Manrope"/>
              <a:buChar char="●"/>
            </a:pPr>
            <a:r>
              <a:rPr lang="en" sz="1700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ComScore’s biggest Competitor- not segmented by group but by features (solution oriented) </a:t>
            </a:r>
            <a:endParaRPr sz="1700"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○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Audience Measurement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○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Media Planning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○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Marketing Optimization	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anrope"/>
              <a:buChar char="○"/>
            </a:pPr>
            <a:r>
              <a:rPr lang="en">
                <a:solidFill>
                  <a:schemeClr val="accent4"/>
                </a:solidFill>
                <a:latin typeface="Manrope"/>
                <a:ea typeface="Manrope"/>
                <a:cs typeface="Manrope"/>
                <a:sym typeface="Manrope"/>
              </a:rPr>
              <a:t>Gracenote content metadata</a:t>
            </a:r>
            <a:endParaRPr>
              <a:solidFill>
                <a:schemeClr val="accent4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277" name="Google Shape;2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775" y="2571750"/>
            <a:ext cx="6370852" cy="21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bstract Waves Social Media Planner by Slidesgo">
  <a:themeElements>
    <a:clrScheme name="Simple Light">
      <a:dk1>
        <a:srgbClr val="2A303F"/>
      </a:dk1>
      <a:lt1>
        <a:srgbClr val="DA611D"/>
      </a:lt1>
      <a:dk2>
        <a:srgbClr val="F8201D"/>
      </a:dk2>
      <a:lt2>
        <a:srgbClr val="FFA400"/>
      </a:lt2>
      <a:accent1>
        <a:srgbClr val="00CAEB"/>
      </a:accent1>
      <a:accent2>
        <a:srgbClr val="2A303F"/>
      </a:accent2>
      <a:accent3>
        <a:srgbClr val="001231"/>
      </a:accent3>
      <a:accent4>
        <a:srgbClr val="EFEFEF"/>
      </a:accent4>
      <a:accent5>
        <a:srgbClr val="FFFFFF"/>
      </a:accent5>
      <a:accent6>
        <a:srgbClr val="FFFFFF"/>
      </a:accent6>
      <a:hlink>
        <a:srgbClr val="EFEFE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